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C1CB5-31D8-44FA-9FFE-1BA5124C308B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0EC0-E93E-441D-91C9-DADCE51704F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wwwwwww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 home he </a:t>
            </a:r>
            <a:r>
              <a:rPr lang="en-GB" dirty="0" err="1" smtClean="0"/>
              <a:t>wached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criminal was scared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Then there were many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 was very angry he went to prison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B49B5-0411-40A8-8FB6-BE595725BCB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truth came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5A0EC0-E93E-441D-91C9-DADCE51704FC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119E4-2256-4A28-8FFB-DB6B2556ECA8}" type="datetimeFigureOut">
              <a:rPr lang="en-GB" smtClean="0"/>
              <a:t>24/05/2013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B97F7-F78D-4FC3-9301-8B80A5DBA9A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gif"/><Relationship Id="rId5" Type="http://schemas.openxmlformats.org/officeDocument/2006/relationships/image" Target="../media/image2.gif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Police and criminal story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 as book</a:t>
            </a:r>
          </a:p>
          <a:p>
            <a:r>
              <a:rPr lang="en-GB" dirty="0" smtClean="0"/>
              <a:t>Created by Frederick Jenkins </a:t>
            </a:r>
          </a:p>
          <a:p>
            <a:r>
              <a:rPr lang="en-GB" dirty="0" smtClean="0"/>
              <a:t>Lire pants on fire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0" y="6021288"/>
            <a:ext cx="9144000" cy="83671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/>
              <a:t>One day Jordan was in a lonely street in gateway street</a:t>
            </a:r>
            <a:r>
              <a:rPr lang="en-GB" baseline="0" dirty="0" smtClean="0"/>
              <a:t> he was looking for the train station in gateway station he wanted the metropolitan line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4293096"/>
            <a:ext cx="9144000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0" y="3429000"/>
            <a:ext cx="9144000" cy="864096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6588224" y="-603448"/>
            <a:ext cx="3133725" cy="1900684"/>
          </a:xfrm>
          <a:custGeom>
            <a:avLst/>
            <a:gdLst>
              <a:gd name="connsiteX0" fmla="*/ 0 w 3133725"/>
              <a:gd name="connsiteY0" fmla="*/ 871984 h 1900684"/>
              <a:gd name="connsiteX1" fmla="*/ 0 w 3133725"/>
              <a:gd name="connsiteY1" fmla="*/ 871984 h 1900684"/>
              <a:gd name="connsiteX2" fmla="*/ 485775 w 3133725"/>
              <a:gd name="connsiteY2" fmla="*/ 1462534 h 1900684"/>
              <a:gd name="connsiteX3" fmla="*/ 809625 w 3133725"/>
              <a:gd name="connsiteY3" fmla="*/ 1472059 h 1900684"/>
              <a:gd name="connsiteX4" fmla="*/ 885825 w 3133725"/>
              <a:gd name="connsiteY4" fmla="*/ 1538734 h 1900684"/>
              <a:gd name="connsiteX5" fmla="*/ 914400 w 3133725"/>
              <a:gd name="connsiteY5" fmla="*/ 1614934 h 1900684"/>
              <a:gd name="connsiteX6" fmla="*/ 923925 w 3133725"/>
              <a:gd name="connsiteY6" fmla="*/ 1643509 h 1900684"/>
              <a:gd name="connsiteX7" fmla="*/ 1057275 w 3133725"/>
              <a:gd name="connsiteY7" fmla="*/ 1748284 h 1900684"/>
              <a:gd name="connsiteX8" fmla="*/ 1095375 w 3133725"/>
              <a:gd name="connsiteY8" fmla="*/ 1767334 h 1900684"/>
              <a:gd name="connsiteX9" fmla="*/ 1123950 w 3133725"/>
              <a:gd name="connsiteY9" fmla="*/ 1786384 h 1900684"/>
              <a:gd name="connsiteX10" fmla="*/ 1181100 w 3133725"/>
              <a:gd name="connsiteY10" fmla="*/ 1805434 h 1900684"/>
              <a:gd name="connsiteX11" fmla="*/ 1209675 w 3133725"/>
              <a:gd name="connsiteY11" fmla="*/ 1824484 h 1900684"/>
              <a:gd name="connsiteX12" fmla="*/ 1285875 w 3133725"/>
              <a:gd name="connsiteY12" fmla="*/ 1843534 h 1900684"/>
              <a:gd name="connsiteX13" fmla="*/ 1343025 w 3133725"/>
              <a:gd name="connsiteY13" fmla="*/ 1862584 h 1900684"/>
              <a:gd name="connsiteX14" fmla="*/ 1419225 w 3133725"/>
              <a:gd name="connsiteY14" fmla="*/ 1881634 h 1900684"/>
              <a:gd name="connsiteX15" fmla="*/ 1495425 w 3133725"/>
              <a:gd name="connsiteY15" fmla="*/ 1900684 h 1900684"/>
              <a:gd name="connsiteX16" fmla="*/ 1638300 w 3133725"/>
              <a:gd name="connsiteY16" fmla="*/ 1891159 h 1900684"/>
              <a:gd name="connsiteX17" fmla="*/ 1685925 w 3133725"/>
              <a:gd name="connsiteY17" fmla="*/ 1872109 h 1900684"/>
              <a:gd name="connsiteX18" fmla="*/ 1762125 w 3133725"/>
              <a:gd name="connsiteY18" fmla="*/ 1853059 h 1900684"/>
              <a:gd name="connsiteX19" fmla="*/ 1876425 w 3133725"/>
              <a:gd name="connsiteY19" fmla="*/ 1786384 h 1900684"/>
              <a:gd name="connsiteX20" fmla="*/ 1895475 w 3133725"/>
              <a:gd name="connsiteY20" fmla="*/ 1757809 h 1900684"/>
              <a:gd name="connsiteX21" fmla="*/ 1914525 w 3133725"/>
              <a:gd name="connsiteY21" fmla="*/ 1700659 h 1900684"/>
              <a:gd name="connsiteX22" fmla="*/ 1885950 w 3133725"/>
              <a:gd name="connsiteY22" fmla="*/ 1662559 h 1900684"/>
              <a:gd name="connsiteX23" fmla="*/ 1876425 w 3133725"/>
              <a:gd name="connsiteY23" fmla="*/ 1614934 h 1900684"/>
              <a:gd name="connsiteX24" fmla="*/ 1857375 w 3133725"/>
              <a:gd name="connsiteY24" fmla="*/ 1567309 h 1900684"/>
              <a:gd name="connsiteX25" fmla="*/ 1838325 w 3133725"/>
              <a:gd name="connsiteY25" fmla="*/ 1500634 h 1900684"/>
              <a:gd name="connsiteX26" fmla="*/ 1800225 w 3133725"/>
              <a:gd name="connsiteY26" fmla="*/ 1443484 h 1900684"/>
              <a:gd name="connsiteX27" fmla="*/ 1771650 w 3133725"/>
              <a:gd name="connsiteY27" fmla="*/ 1414909 h 1900684"/>
              <a:gd name="connsiteX28" fmla="*/ 1619250 w 3133725"/>
              <a:gd name="connsiteY28" fmla="*/ 1405384 h 1900684"/>
              <a:gd name="connsiteX29" fmla="*/ 1552575 w 3133725"/>
              <a:gd name="connsiteY29" fmla="*/ 1329184 h 1900684"/>
              <a:gd name="connsiteX30" fmla="*/ 1543050 w 3133725"/>
              <a:gd name="connsiteY30" fmla="*/ 1281559 h 1900684"/>
              <a:gd name="connsiteX31" fmla="*/ 1552575 w 3133725"/>
              <a:gd name="connsiteY31" fmla="*/ 1138684 h 1900684"/>
              <a:gd name="connsiteX32" fmla="*/ 1562100 w 3133725"/>
              <a:gd name="connsiteY32" fmla="*/ 1100584 h 1900684"/>
              <a:gd name="connsiteX33" fmla="*/ 1590675 w 3133725"/>
              <a:gd name="connsiteY33" fmla="*/ 1052959 h 1900684"/>
              <a:gd name="connsiteX34" fmla="*/ 1619250 w 3133725"/>
              <a:gd name="connsiteY34" fmla="*/ 1024384 h 1900684"/>
              <a:gd name="connsiteX35" fmla="*/ 1628775 w 3133725"/>
              <a:gd name="connsiteY35" fmla="*/ 986284 h 1900684"/>
              <a:gd name="connsiteX36" fmla="*/ 1733550 w 3133725"/>
              <a:gd name="connsiteY36" fmla="*/ 871984 h 1900684"/>
              <a:gd name="connsiteX37" fmla="*/ 1762125 w 3133725"/>
              <a:gd name="connsiteY37" fmla="*/ 852934 h 1900684"/>
              <a:gd name="connsiteX38" fmla="*/ 1800225 w 3133725"/>
              <a:gd name="connsiteY38" fmla="*/ 824359 h 1900684"/>
              <a:gd name="connsiteX39" fmla="*/ 1847850 w 3133725"/>
              <a:gd name="connsiteY39" fmla="*/ 814834 h 1900684"/>
              <a:gd name="connsiteX40" fmla="*/ 1885950 w 3133725"/>
              <a:gd name="connsiteY40" fmla="*/ 805309 h 1900684"/>
              <a:gd name="connsiteX41" fmla="*/ 1990725 w 3133725"/>
              <a:gd name="connsiteY41" fmla="*/ 814834 h 1900684"/>
              <a:gd name="connsiteX42" fmla="*/ 2009775 w 3133725"/>
              <a:gd name="connsiteY42" fmla="*/ 843409 h 1900684"/>
              <a:gd name="connsiteX43" fmla="*/ 2066925 w 3133725"/>
              <a:gd name="connsiteY43" fmla="*/ 919609 h 1900684"/>
              <a:gd name="connsiteX44" fmla="*/ 2114550 w 3133725"/>
              <a:gd name="connsiteY44" fmla="*/ 995809 h 1900684"/>
              <a:gd name="connsiteX45" fmla="*/ 2181225 w 3133725"/>
              <a:gd name="connsiteY45" fmla="*/ 1138684 h 1900684"/>
              <a:gd name="connsiteX46" fmla="*/ 2228850 w 3133725"/>
              <a:gd name="connsiteY46" fmla="*/ 1291084 h 1900684"/>
              <a:gd name="connsiteX47" fmla="*/ 2200275 w 3133725"/>
              <a:gd name="connsiteY47" fmla="*/ 1405384 h 1900684"/>
              <a:gd name="connsiteX48" fmla="*/ 2181225 w 3133725"/>
              <a:gd name="connsiteY48" fmla="*/ 1453009 h 1900684"/>
              <a:gd name="connsiteX49" fmla="*/ 3038475 w 3133725"/>
              <a:gd name="connsiteY49" fmla="*/ 1681609 h 1900684"/>
              <a:gd name="connsiteX50" fmla="*/ 3133725 w 3133725"/>
              <a:gd name="connsiteY50" fmla="*/ 948184 h 1900684"/>
              <a:gd name="connsiteX51" fmla="*/ 3067050 w 3133725"/>
              <a:gd name="connsiteY51" fmla="*/ 814834 h 1900684"/>
              <a:gd name="connsiteX52" fmla="*/ 2990850 w 3133725"/>
              <a:gd name="connsiteY52" fmla="*/ 767209 h 1900684"/>
              <a:gd name="connsiteX53" fmla="*/ 2952750 w 3133725"/>
              <a:gd name="connsiteY53" fmla="*/ 748159 h 1900684"/>
              <a:gd name="connsiteX54" fmla="*/ 2924175 w 3133725"/>
              <a:gd name="connsiteY54" fmla="*/ 719584 h 1900684"/>
              <a:gd name="connsiteX55" fmla="*/ 2828925 w 3133725"/>
              <a:gd name="connsiteY55" fmla="*/ 691009 h 1900684"/>
              <a:gd name="connsiteX56" fmla="*/ 2800350 w 3133725"/>
              <a:gd name="connsiteY56" fmla="*/ 691009 h 1900684"/>
              <a:gd name="connsiteX57" fmla="*/ 2762250 w 3133725"/>
              <a:gd name="connsiteY57" fmla="*/ 691009 h 1900684"/>
              <a:gd name="connsiteX58" fmla="*/ 2562225 w 3133725"/>
              <a:gd name="connsiteY58" fmla="*/ 681484 h 1900684"/>
              <a:gd name="connsiteX59" fmla="*/ 2533650 w 3133725"/>
              <a:gd name="connsiteY59" fmla="*/ 671959 h 1900684"/>
              <a:gd name="connsiteX60" fmla="*/ 2276475 w 3133725"/>
              <a:gd name="connsiteY60" fmla="*/ 662434 h 1900684"/>
              <a:gd name="connsiteX61" fmla="*/ 2266950 w 3133725"/>
              <a:gd name="connsiteY61" fmla="*/ 662434 h 1900684"/>
              <a:gd name="connsiteX62" fmla="*/ 2266950 w 3133725"/>
              <a:gd name="connsiteY62" fmla="*/ 529084 h 1900684"/>
              <a:gd name="connsiteX63" fmla="*/ 2276475 w 3133725"/>
              <a:gd name="connsiteY63" fmla="*/ 500509 h 1900684"/>
              <a:gd name="connsiteX64" fmla="*/ 2305050 w 3133725"/>
              <a:gd name="connsiteY64" fmla="*/ 490984 h 1900684"/>
              <a:gd name="connsiteX65" fmla="*/ 2333625 w 3133725"/>
              <a:gd name="connsiteY65" fmla="*/ 471934 h 1900684"/>
              <a:gd name="connsiteX66" fmla="*/ 2390775 w 3133725"/>
              <a:gd name="connsiteY66" fmla="*/ 452884 h 1900684"/>
              <a:gd name="connsiteX67" fmla="*/ 2419350 w 3133725"/>
              <a:gd name="connsiteY67" fmla="*/ 424309 h 1900684"/>
              <a:gd name="connsiteX68" fmla="*/ 2486025 w 3133725"/>
              <a:gd name="connsiteY68" fmla="*/ 281434 h 1900684"/>
              <a:gd name="connsiteX69" fmla="*/ 2505075 w 3133725"/>
              <a:gd name="connsiteY69" fmla="*/ 233809 h 1900684"/>
              <a:gd name="connsiteX70" fmla="*/ 2533650 w 3133725"/>
              <a:gd name="connsiteY70" fmla="*/ 148084 h 1900684"/>
              <a:gd name="connsiteX71" fmla="*/ 2181225 w 3133725"/>
              <a:gd name="connsiteY71" fmla="*/ 119509 h 1900684"/>
              <a:gd name="connsiteX72" fmla="*/ 2152650 w 3133725"/>
              <a:gd name="connsiteY72" fmla="*/ 129034 h 1900684"/>
              <a:gd name="connsiteX73" fmla="*/ 2066925 w 3133725"/>
              <a:gd name="connsiteY73" fmla="*/ 186184 h 1900684"/>
              <a:gd name="connsiteX74" fmla="*/ 1971675 w 3133725"/>
              <a:gd name="connsiteY74" fmla="*/ 233809 h 1900684"/>
              <a:gd name="connsiteX75" fmla="*/ 1933575 w 3133725"/>
              <a:gd name="connsiteY75" fmla="*/ 252859 h 1900684"/>
              <a:gd name="connsiteX76" fmla="*/ 1895475 w 3133725"/>
              <a:gd name="connsiteY76" fmla="*/ 262384 h 1900684"/>
              <a:gd name="connsiteX77" fmla="*/ 1866900 w 3133725"/>
              <a:gd name="connsiteY77" fmla="*/ 271909 h 1900684"/>
              <a:gd name="connsiteX78" fmla="*/ 1819275 w 3133725"/>
              <a:gd name="connsiteY78" fmla="*/ 233809 h 1900684"/>
              <a:gd name="connsiteX79" fmla="*/ 1790700 w 3133725"/>
              <a:gd name="connsiteY79" fmla="*/ 224284 h 1900684"/>
              <a:gd name="connsiteX80" fmla="*/ 1762125 w 3133725"/>
              <a:gd name="connsiteY80" fmla="*/ 205234 h 1900684"/>
              <a:gd name="connsiteX81" fmla="*/ 1704975 w 3133725"/>
              <a:gd name="connsiteY81" fmla="*/ 186184 h 1900684"/>
              <a:gd name="connsiteX82" fmla="*/ 1676400 w 3133725"/>
              <a:gd name="connsiteY82" fmla="*/ 176659 h 1900684"/>
              <a:gd name="connsiteX83" fmla="*/ 1638300 w 3133725"/>
              <a:gd name="connsiteY83" fmla="*/ 167134 h 1900684"/>
              <a:gd name="connsiteX84" fmla="*/ 1552575 w 3133725"/>
              <a:gd name="connsiteY84" fmla="*/ 138559 h 1900684"/>
              <a:gd name="connsiteX85" fmla="*/ 1524000 w 3133725"/>
              <a:gd name="connsiteY85" fmla="*/ 129034 h 1900684"/>
              <a:gd name="connsiteX86" fmla="*/ 1276350 w 3133725"/>
              <a:gd name="connsiteY86" fmla="*/ 138559 h 1900684"/>
              <a:gd name="connsiteX87" fmla="*/ 1247775 w 3133725"/>
              <a:gd name="connsiteY87" fmla="*/ 148084 h 1900684"/>
              <a:gd name="connsiteX88" fmla="*/ 1209675 w 3133725"/>
              <a:gd name="connsiteY88" fmla="*/ 205234 h 1900684"/>
              <a:gd name="connsiteX89" fmla="*/ 1181100 w 3133725"/>
              <a:gd name="connsiteY89" fmla="*/ 214759 h 1900684"/>
              <a:gd name="connsiteX90" fmla="*/ 1114425 w 3133725"/>
              <a:gd name="connsiteY90" fmla="*/ 262384 h 1900684"/>
              <a:gd name="connsiteX91" fmla="*/ 1085850 w 3133725"/>
              <a:gd name="connsiteY91" fmla="*/ 290959 h 1900684"/>
              <a:gd name="connsiteX92" fmla="*/ 1038225 w 3133725"/>
              <a:gd name="connsiteY92" fmla="*/ 300484 h 1900684"/>
              <a:gd name="connsiteX93" fmla="*/ 952500 w 3133725"/>
              <a:gd name="connsiteY93" fmla="*/ 310009 h 1900684"/>
              <a:gd name="connsiteX94" fmla="*/ 866775 w 3133725"/>
              <a:gd name="connsiteY94" fmla="*/ 329059 h 1900684"/>
              <a:gd name="connsiteX95" fmla="*/ 742950 w 3133725"/>
              <a:gd name="connsiteY95" fmla="*/ 310009 h 1900684"/>
              <a:gd name="connsiteX96" fmla="*/ 704850 w 3133725"/>
              <a:gd name="connsiteY96" fmla="*/ 281434 h 1900684"/>
              <a:gd name="connsiteX97" fmla="*/ 666750 w 3133725"/>
              <a:gd name="connsiteY97" fmla="*/ 271909 h 1900684"/>
              <a:gd name="connsiteX98" fmla="*/ 638175 w 3133725"/>
              <a:gd name="connsiteY98" fmla="*/ 262384 h 1900684"/>
              <a:gd name="connsiteX99" fmla="*/ 600075 w 3133725"/>
              <a:gd name="connsiteY99" fmla="*/ 243334 h 1900684"/>
              <a:gd name="connsiteX100" fmla="*/ 561975 w 3133725"/>
              <a:gd name="connsiteY100" fmla="*/ 233809 h 1900684"/>
              <a:gd name="connsiteX101" fmla="*/ 523875 w 3133725"/>
              <a:gd name="connsiteY101" fmla="*/ 214759 h 1900684"/>
              <a:gd name="connsiteX102" fmla="*/ 495300 w 3133725"/>
              <a:gd name="connsiteY102" fmla="*/ 205234 h 1900684"/>
              <a:gd name="connsiteX103" fmla="*/ 323850 w 3133725"/>
              <a:gd name="connsiteY103" fmla="*/ 214759 h 1900684"/>
              <a:gd name="connsiteX104" fmla="*/ 266700 w 3133725"/>
              <a:gd name="connsiteY104" fmla="*/ 252859 h 1900684"/>
              <a:gd name="connsiteX105" fmla="*/ 200025 w 3133725"/>
              <a:gd name="connsiteY105" fmla="*/ 290959 h 1900684"/>
              <a:gd name="connsiteX106" fmla="*/ 171450 w 3133725"/>
              <a:gd name="connsiteY106" fmla="*/ 357634 h 1900684"/>
              <a:gd name="connsiteX107" fmla="*/ 152400 w 3133725"/>
              <a:gd name="connsiteY107" fmla="*/ 386209 h 1900684"/>
              <a:gd name="connsiteX108" fmla="*/ 161925 w 3133725"/>
              <a:gd name="connsiteY108" fmla="*/ 443359 h 1900684"/>
              <a:gd name="connsiteX109" fmla="*/ 190500 w 3133725"/>
              <a:gd name="connsiteY109" fmla="*/ 452884 h 1900684"/>
              <a:gd name="connsiteX110" fmla="*/ 257175 w 3133725"/>
              <a:gd name="connsiteY110" fmla="*/ 471934 h 1900684"/>
              <a:gd name="connsiteX111" fmla="*/ 285750 w 3133725"/>
              <a:gd name="connsiteY111" fmla="*/ 490984 h 1900684"/>
              <a:gd name="connsiteX112" fmla="*/ 295275 w 3133725"/>
              <a:gd name="connsiteY112" fmla="*/ 586234 h 1900684"/>
              <a:gd name="connsiteX113" fmla="*/ 266700 w 3133725"/>
              <a:gd name="connsiteY113" fmla="*/ 595759 h 1900684"/>
              <a:gd name="connsiteX114" fmla="*/ 228600 w 3133725"/>
              <a:gd name="connsiteY114" fmla="*/ 624334 h 1900684"/>
              <a:gd name="connsiteX115" fmla="*/ 133350 w 3133725"/>
              <a:gd name="connsiteY115" fmla="*/ 643384 h 1900684"/>
              <a:gd name="connsiteX116" fmla="*/ 104775 w 3133725"/>
              <a:gd name="connsiteY116" fmla="*/ 662434 h 1900684"/>
              <a:gd name="connsiteX117" fmla="*/ 76200 w 3133725"/>
              <a:gd name="connsiteY117" fmla="*/ 719584 h 1900684"/>
              <a:gd name="connsiteX118" fmla="*/ 66675 w 3133725"/>
              <a:gd name="connsiteY118" fmla="*/ 852934 h 1900684"/>
              <a:gd name="connsiteX119" fmla="*/ 47625 w 3133725"/>
              <a:gd name="connsiteY119" fmla="*/ 881509 h 1900684"/>
              <a:gd name="connsiteX120" fmla="*/ 0 w 3133725"/>
              <a:gd name="connsiteY120" fmla="*/ 871984 h 1900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3133725" h="1900684">
                <a:moveTo>
                  <a:pt x="0" y="871984"/>
                </a:moveTo>
                <a:lnTo>
                  <a:pt x="0" y="871984"/>
                </a:lnTo>
                <a:cubicBezTo>
                  <a:pt x="161925" y="1068834"/>
                  <a:pt x="280998" y="1310758"/>
                  <a:pt x="485775" y="1462534"/>
                </a:cubicBezTo>
                <a:cubicBezTo>
                  <a:pt x="572538" y="1526841"/>
                  <a:pt x="809625" y="1472059"/>
                  <a:pt x="809625" y="1472059"/>
                </a:cubicBezTo>
                <a:lnTo>
                  <a:pt x="885825" y="1538734"/>
                </a:lnTo>
                <a:cubicBezTo>
                  <a:pt x="895350" y="1564134"/>
                  <a:pt x="905129" y="1589440"/>
                  <a:pt x="914400" y="1614934"/>
                </a:cubicBezTo>
                <a:cubicBezTo>
                  <a:pt x="917831" y="1624370"/>
                  <a:pt x="917761" y="1635584"/>
                  <a:pt x="923925" y="1643509"/>
                </a:cubicBezTo>
                <a:cubicBezTo>
                  <a:pt x="959599" y="1689375"/>
                  <a:pt x="1005655" y="1722474"/>
                  <a:pt x="1057275" y="1748284"/>
                </a:cubicBezTo>
                <a:cubicBezTo>
                  <a:pt x="1069975" y="1754634"/>
                  <a:pt x="1083047" y="1760289"/>
                  <a:pt x="1095375" y="1767334"/>
                </a:cubicBezTo>
                <a:cubicBezTo>
                  <a:pt x="1105314" y="1773014"/>
                  <a:pt x="1113489" y="1781735"/>
                  <a:pt x="1123950" y="1786384"/>
                </a:cubicBezTo>
                <a:cubicBezTo>
                  <a:pt x="1142300" y="1794539"/>
                  <a:pt x="1164392" y="1794295"/>
                  <a:pt x="1181100" y="1805434"/>
                </a:cubicBezTo>
                <a:cubicBezTo>
                  <a:pt x="1190625" y="1811784"/>
                  <a:pt x="1198917" y="1820572"/>
                  <a:pt x="1209675" y="1824484"/>
                </a:cubicBezTo>
                <a:cubicBezTo>
                  <a:pt x="1234280" y="1833431"/>
                  <a:pt x="1260701" y="1836341"/>
                  <a:pt x="1285875" y="1843534"/>
                </a:cubicBezTo>
                <a:cubicBezTo>
                  <a:pt x="1305183" y="1849051"/>
                  <a:pt x="1323334" y="1858646"/>
                  <a:pt x="1343025" y="1862584"/>
                </a:cubicBezTo>
                <a:cubicBezTo>
                  <a:pt x="1459529" y="1885885"/>
                  <a:pt x="1338680" y="1859667"/>
                  <a:pt x="1419225" y="1881634"/>
                </a:cubicBezTo>
                <a:cubicBezTo>
                  <a:pt x="1444484" y="1888523"/>
                  <a:pt x="1495425" y="1900684"/>
                  <a:pt x="1495425" y="1900684"/>
                </a:cubicBezTo>
                <a:cubicBezTo>
                  <a:pt x="1543050" y="1897509"/>
                  <a:pt x="1591097" y="1898239"/>
                  <a:pt x="1638300" y="1891159"/>
                </a:cubicBezTo>
                <a:cubicBezTo>
                  <a:pt x="1655209" y="1888623"/>
                  <a:pt x="1669548" y="1877022"/>
                  <a:pt x="1685925" y="1872109"/>
                </a:cubicBezTo>
                <a:cubicBezTo>
                  <a:pt x="1735620" y="1857201"/>
                  <a:pt x="1723014" y="1869821"/>
                  <a:pt x="1762125" y="1853059"/>
                </a:cubicBezTo>
                <a:cubicBezTo>
                  <a:pt x="1802694" y="1835672"/>
                  <a:pt x="1839850" y="1810767"/>
                  <a:pt x="1876425" y="1786384"/>
                </a:cubicBezTo>
                <a:cubicBezTo>
                  <a:pt x="1882775" y="1776859"/>
                  <a:pt x="1890826" y="1768270"/>
                  <a:pt x="1895475" y="1757809"/>
                </a:cubicBezTo>
                <a:cubicBezTo>
                  <a:pt x="1903630" y="1739459"/>
                  <a:pt x="1914525" y="1700659"/>
                  <a:pt x="1914525" y="1700659"/>
                </a:cubicBezTo>
                <a:cubicBezTo>
                  <a:pt x="1905000" y="1687959"/>
                  <a:pt x="1892397" y="1677066"/>
                  <a:pt x="1885950" y="1662559"/>
                </a:cubicBezTo>
                <a:cubicBezTo>
                  <a:pt x="1879375" y="1647765"/>
                  <a:pt x="1881077" y="1630441"/>
                  <a:pt x="1876425" y="1614934"/>
                </a:cubicBezTo>
                <a:cubicBezTo>
                  <a:pt x="1871512" y="1598557"/>
                  <a:pt x="1862782" y="1583529"/>
                  <a:pt x="1857375" y="1567309"/>
                </a:cubicBezTo>
                <a:cubicBezTo>
                  <a:pt x="1853265" y="1554978"/>
                  <a:pt x="1845969" y="1514393"/>
                  <a:pt x="1838325" y="1500634"/>
                </a:cubicBezTo>
                <a:cubicBezTo>
                  <a:pt x="1827206" y="1480620"/>
                  <a:pt x="1816414" y="1459673"/>
                  <a:pt x="1800225" y="1443484"/>
                </a:cubicBezTo>
                <a:cubicBezTo>
                  <a:pt x="1790700" y="1433959"/>
                  <a:pt x="1784831" y="1417684"/>
                  <a:pt x="1771650" y="1414909"/>
                </a:cubicBezTo>
                <a:cubicBezTo>
                  <a:pt x="1721843" y="1404423"/>
                  <a:pt x="1670050" y="1408559"/>
                  <a:pt x="1619250" y="1405384"/>
                </a:cubicBezTo>
                <a:cubicBezTo>
                  <a:pt x="1554647" y="1362316"/>
                  <a:pt x="1565686" y="1388185"/>
                  <a:pt x="1552575" y="1329184"/>
                </a:cubicBezTo>
                <a:cubicBezTo>
                  <a:pt x="1549063" y="1313380"/>
                  <a:pt x="1546225" y="1297434"/>
                  <a:pt x="1543050" y="1281559"/>
                </a:cubicBezTo>
                <a:cubicBezTo>
                  <a:pt x="1546225" y="1233934"/>
                  <a:pt x="1547578" y="1186152"/>
                  <a:pt x="1552575" y="1138684"/>
                </a:cubicBezTo>
                <a:cubicBezTo>
                  <a:pt x="1553945" y="1125665"/>
                  <a:pt x="1556783" y="1112547"/>
                  <a:pt x="1562100" y="1100584"/>
                </a:cubicBezTo>
                <a:cubicBezTo>
                  <a:pt x="1569619" y="1083666"/>
                  <a:pt x="1579567" y="1067770"/>
                  <a:pt x="1590675" y="1052959"/>
                </a:cubicBezTo>
                <a:cubicBezTo>
                  <a:pt x="1598757" y="1042183"/>
                  <a:pt x="1609725" y="1033909"/>
                  <a:pt x="1619250" y="1024384"/>
                </a:cubicBezTo>
                <a:cubicBezTo>
                  <a:pt x="1622425" y="1011684"/>
                  <a:pt x="1621914" y="997433"/>
                  <a:pt x="1628775" y="986284"/>
                </a:cubicBezTo>
                <a:cubicBezTo>
                  <a:pt x="1670729" y="918109"/>
                  <a:pt x="1681605" y="909088"/>
                  <a:pt x="1733550" y="871984"/>
                </a:cubicBezTo>
                <a:cubicBezTo>
                  <a:pt x="1742865" y="865330"/>
                  <a:pt x="1752810" y="859588"/>
                  <a:pt x="1762125" y="852934"/>
                </a:cubicBezTo>
                <a:cubicBezTo>
                  <a:pt x="1775043" y="843707"/>
                  <a:pt x="1785718" y="830806"/>
                  <a:pt x="1800225" y="824359"/>
                </a:cubicBezTo>
                <a:cubicBezTo>
                  <a:pt x="1815019" y="817784"/>
                  <a:pt x="1832046" y="818346"/>
                  <a:pt x="1847850" y="814834"/>
                </a:cubicBezTo>
                <a:cubicBezTo>
                  <a:pt x="1860629" y="811994"/>
                  <a:pt x="1873250" y="808484"/>
                  <a:pt x="1885950" y="805309"/>
                </a:cubicBezTo>
                <a:cubicBezTo>
                  <a:pt x="1920875" y="808484"/>
                  <a:pt x="1957207" y="804521"/>
                  <a:pt x="1990725" y="814834"/>
                </a:cubicBezTo>
                <a:cubicBezTo>
                  <a:pt x="2001666" y="818201"/>
                  <a:pt x="2003042" y="834151"/>
                  <a:pt x="2009775" y="843409"/>
                </a:cubicBezTo>
                <a:cubicBezTo>
                  <a:pt x="2028449" y="869086"/>
                  <a:pt x="2066925" y="919609"/>
                  <a:pt x="2066925" y="919609"/>
                </a:cubicBezTo>
                <a:cubicBezTo>
                  <a:pt x="2089727" y="988015"/>
                  <a:pt x="2056312" y="898745"/>
                  <a:pt x="2114550" y="995809"/>
                </a:cubicBezTo>
                <a:cubicBezTo>
                  <a:pt x="2134909" y="1029741"/>
                  <a:pt x="2165807" y="1095001"/>
                  <a:pt x="2181225" y="1138684"/>
                </a:cubicBezTo>
                <a:cubicBezTo>
                  <a:pt x="2217430" y="1241266"/>
                  <a:pt x="2211551" y="1221890"/>
                  <a:pt x="2228850" y="1291084"/>
                </a:cubicBezTo>
                <a:cubicBezTo>
                  <a:pt x="2203926" y="1440628"/>
                  <a:pt x="2238011" y="1254441"/>
                  <a:pt x="2200275" y="1405384"/>
                </a:cubicBezTo>
                <a:cubicBezTo>
                  <a:pt x="2189661" y="1447840"/>
                  <a:pt x="2200007" y="1434227"/>
                  <a:pt x="2181225" y="1453009"/>
                </a:cubicBezTo>
                <a:lnTo>
                  <a:pt x="3038475" y="1681609"/>
                </a:lnTo>
                <a:lnTo>
                  <a:pt x="3133725" y="948184"/>
                </a:lnTo>
                <a:lnTo>
                  <a:pt x="3067050" y="814834"/>
                </a:lnTo>
                <a:cubicBezTo>
                  <a:pt x="3041650" y="798959"/>
                  <a:pt x="3016723" y="782301"/>
                  <a:pt x="2990850" y="767209"/>
                </a:cubicBezTo>
                <a:cubicBezTo>
                  <a:pt x="2978585" y="760055"/>
                  <a:pt x="2964304" y="756412"/>
                  <a:pt x="2952750" y="748159"/>
                </a:cubicBezTo>
                <a:cubicBezTo>
                  <a:pt x="2941789" y="740329"/>
                  <a:pt x="2935950" y="726126"/>
                  <a:pt x="2924175" y="719584"/>
                </a:cubicBezTo>
                <a:cubicBezTo>
                  <a:pt x="2914997" y="714485"/>
                  <a:pt x="2847136" y="693611"/>
                  <a:pt x="2828925" y="691009"/>
                </a:cubicBezTo>
                <a:cubicBezTo>
                  <a:pt x="2819496" y="689662"/>
                  <a:pt x="2809875" y="691009"/>
                  <a:pt x="2800350" y="691009"/>
                </a:cubicBezTo>
                <a:lnTo>
                  <a:pt x="2762250" y="691009"/>
                </a:lnTo>
                <a:cubicBezTo>
                  <a:pt x="2695575" y="687834"/>
                  <a:pt x="2628745" y="687027"/>
                  <a:pt x="2562225" y="681484"/>
                </a:cubicBezTo>
                <a:cubicBezTo>
                  <a:pt x="2552219" y="680650"/>
                  <a:pt x="2543665" y="672674"/>
                  <a:pt x="2533650" y="671959"/>
                </a:cubicBezTo>
                <a:cubicBezTo>
                  <a:pt x="2396747" y="662180"/>
                  <a:pt x="2366365" y="662434"/>
                  <a:pt x="2276475" y="662434"/>
                </a:cubicBezTo>
                <a:lnTo>
                  <a:pt x="2266950" y="662434"/>
                </a:lnTo>
                <a:cubicBezTo>
                  <a:pt x="2257709" y="579262"/>
                  <a:pt x="2250620" y="594404"/>
                  <a:pt x="2266950" y="529084"/>
                </a:cubicBezTo>
                <a:cubicBezTo>
                  <a:pt x="2269385" y="519344"/>
                  <a:pt x="2269375" y="507609"/>
                  <a:pt x="2276475" y="500509"/>
                </a:cubicBezTo>
                <a:cubicBezTo>
                  <a:pt x="2283575" y="493409"/>
                  <a:pt x="2296070" y="495474"/>
                  <a:pt x="2305050" y="490984"/>
                </a:cubicBezTo>
                <a:cubicBezTo>
                  <a:pt x="2315289" y="485864"/>
                  <a:pt x="2323164" y="476583"/>
                  <a:pt x="2333625" y="471934"/>
                </a:cubicBezTo>
                <a:cubicBezTo>
                  <a:pt x="2351975" y="463779"/>
                  <a:pt x="2390775" y="452884"/>
                  <a:pt x="2390775" y="452884"/>
                </a:cubicBezTo>
                <a:cubicBezTo>
                  <a:pt x="2400300" y="443359"/>
                  <a:pt x="2411268" y="435085"/>
                  <a:pt x="2419350" y="424309"/>
                </a:cubicBezTo>
                <a:cubicBezTo>
                  <a:pt x="2452328" y="380339"/>
                  <a:pt x="2465414" y="332960"/>
                  <a:pt x="2486025" y="281434"/>
                </a:cubicBezTo>
                <a:cubicBezTo>
                  <a:pt x="2492375" y="265559"/>
                  <a:pt x="2499668" y="250029"/>
                  <a:pt x="2505075" y="233809"/>
                </a:cubicBezTo>
                <a:lnTo>
                  <a:pt x="2533650" y="148084"/>
                </a:lnTo>
                <a:cubicBezTo>
                  <a:pt x="2496629" y="0"/>
                  <a:pt x="2535145" y="101359"/>
                  <a:pt x="2181225" y="119509"/>
                </a:cubicBezTo>
                <a:cubicBezTo>
                  <a:pt x="2171198" y="120023"/>
                  <a:pt x="2161427" y="124158"/>
                  <a:pt x="2152650" y="129034"/>
                </a:cubicBezTo>
                <a:cubicBezTo>
                  <a:pt x="2135505" y="138559"/>
                  <a:pt x="2089785" y="171897"/>
                  <a:pt x="2066925" y="186184"/>
                </a:cubicBezTo>
                <a:cubicBezTo>
                  <a:pt x="1995988" y="230520"/>
                  <a:pt x="2044478" y="201452"/>
                  <a:pt x="1971675" y="233809"/>
                </a:cubicBezTo>
                <a:cubicBezTo>
                  <a:pt x="1958700" y="239576"/>
                  <a:pt x="1946870" y="247873"/>
                  <a:pt x="1933575" y="252859"/>
                </a:cubicBezTo>
                <a:cubicBezTo>
                  <a:pt x="1921318" y="257456"/>
                  <a:pt x="1908062" y="258788"/>
                  <a:pt x="1895475" y="262384"/>
                </a:cubicBezTo>
                <a:cubicBezTo>
                  <a:pt x="1885821" y="265142"/>
                  <a:pt x="1876425" y="268734"/>
                  <a:pt x="1866900" y="271909"/>
                </a:cubicBezTo>
                <a:cubicBezTo>
                  <a:pt x="1795076" y="247968"/>
                  <a:pt x="1880823" y="283048"/>
                  <a:pt x="1819275" y="233809"/>
                </a:cubicBezTo>
                <a:cubicBezTo>
                  <a:pt x="1811435" y="227537"/>
                  <a:pt x="1799680" y="228774"/>
                  <a:pt x="1790700" y="224284"/>
                </a:cubicBezTo>
                <a:cubicBezTo>
                  <a:pt x="1780461" y="219164"/>
                  <a:pt x="1772586" y="209883"/>
                  <a:pt x="1762125" y="205234"/>
                </a:cubicBezTo>
                <a:cubicBezTo>
                  <a:pt x="1743775" y="197079"/>
                  <a:pt x="1724025" y="192534"/>
                  <a:pt x="1704975" y="186184"/>
                </a:cubicBezTo>
                <a:cubicBezTo>
                  <a:pt x="1695450" y="183009"/>
                  <a:pt x="1686140" y="179094"/>
                  <a:pt x="1676400" y="176659"/>
                </a:cubicBezTo>
                <a:cubicBezTo>
                  <a:pt x="1663700" y="173484"/>
                  <a:pt x="1650839" y="170896"/>
                  <a:pt x="1638300" y="167134"/>
                </a:cubicBezTo>
                <a:lnTo>
                  <a:pt x="1552575" y="138559"/>
                </a:lnTo>
                <a:lnTo>
                  <a:pt x="1524000" y="129034"/>
                </a:lnTo>
                <a:cubicBezTo>
                  <a:pt x="1441450" y="132209"/>
                  <a:pt x="1358765" y="132875"/>
                  <a:pt x="1276350" y="138559"/>
                </a:cubicBezTo>
                <a:cubicBezTo>
                  <a:pt x="1266334" y="139250"/>
                  <a:pt x="1254875" y="140984"/>
                  <a:pt x="1247775" y="148084"/>
                </a:cubicBezTo>
                <a:cubicBezTo>
                  <a:pt x="1231586" y="164273"/>
                  <a:pt x="1231395" y="197994"/>
                  <a:pt x="1209675" y="205234"/>
                </a:cubicBezTo>
                <a:cubicBezTo>
                  <a:pt x="1200150" y="208409"/>
                  <a:pt x="1190080" y="210269"/>
                  <a:pt x="1181100" y="214759"/>
                </a:cubicBezTo>
                <a:cubicBezTo>
                  <a:pt x="1169039" y="220790"/>
                  <a:pt x="1120465" y="257207"/>
                  <a:pt x="1114425" y="262384"/>
                </a:cubicBezTo>
                <a:cubicBezTo>
                  <a:pt x="1104198" y="271150"/>
                  <a:pt x="1097898" y="284935"/>
                  <a:pt x="1085850" y="290959"/>
                </a:cubicBezTo>
                <a:cubicBezTo>
                  <a:pt x="1071370" y="298199"/>
                  <a:pt x="1054252" y="298194"/>
                  <a:pt x="1038225" y="300484"/>
                </a:cubicBezTo>
                <a:cubicBezTo>
                  <a:pt x="1009763" y="304550"/>
                  <a:pt x="980962" y="305943"/>
                  <a:pt x="952500" y="310009"/>
                </a:cubicBezTo>
                <a:cubicBezTo>
                  <a:pt x="924285" y="314040"/>
                  <a:pt x="894506" y="322126"/>
                  <a:pt x="866775" y="329059"/>
                </a:cubicBezTo>
                <a:cubicBezTo>
                  <a:pt x="861212" y="328441"/>
                  <a:pt x="766519" y="321793"/>
                  <a:pt x="742950" y="310009"/>
                </a:cubicBezTo>
                <a:cubicBezTo>
                  <a:pt x="728751" y="302909"/>
                  <a:pt x="719049" y="288534"/>
                  <a:pt x="704850" y="281434"/>
                </a:cubicBezTo>
                <a:cubicBezTo>
                  <a:pt x="693141" y="275580"/>
                  <a:pt x="679337" y="275505"/>
                  <a:pt x="666750" y="271909"/>
                </a:cubicBezTo>
                <a:cubicBezTo>
                  <a:pt x="657096" y="269151"/>
                  <a:pt x="647403" y="266339"/>
                  <a:pt x="638175" y="262384"/>
                </a:cubicBezTo>
                <a:cubicBezTo>
                  <a:pt x="625124" y="256791"/>
                  <a:pt x="613370" y="248320"/>
                  <a:pt x="600075" y="243334"/>
                </a:cubicBezTo>
                <a:cubicBezTo>
                  <a:pt x="587818" y="238737"/>
                  <a:pt x="574232" y="238406"/>
                  <a:pt x="561975" y="233809"/>
                </a:cubicBezTo>
                <a:cubicBezTo>
                  <a:pt x="548680" y="228823"/>
                  <a:pt x="536926" y="220352"/>
                  <a:pt x="523875" y="214759"/>
                </a:cubicBezTo>
                <a:cubicBezTo>
                  <a:pt x="514647" y="210804"/>
                  <a:pt x="504825" y="208409"/>
                  <a:pt x="495300" y="205234"/>
                </a:cubicBezTo>
                <a:cubicBezTo>
                  <a:pt x="438150" y="208409"/>
                  <a:pt x="379885" y="203085"/>
                  <a:pt x="323850" y="214759"/>
                </a:cubicBezTo>
                <a:cubicBezTo>
                  <a:pt x="301436" y="219429"/>
                  <a:pt x="285750" y="240159"/>
                  <a:pt x="266700" y="252859"/>
                </a:cubicBezTo>
                <a:cubicBezTo>
                  <a:pt x="226311" y="279785"/>
                  <a:pt x="248364" y="266789"/>
                  <a:pt x="200025" y="290959"/>
                </a:cubicBezTo>
                <a:cubicBezTo>
                  <a:pt x="152199" y="362698"/>
                  <a:pt x="208354" y="271524"/>
                  <a:pt x="171450" y="357634"/>
                </a:cubicBezTo>
                <a:cubicBezTo>
                  <a:pt x="166941" y="368156"/>
                  <a:pt x="158750" y="376684"/>
                  <a:pt x="152400" y="386209"/>
                </a:cubicBezTo>
                <a:cubicBezTo>
                  <a:pt x="155575" y="405259"/>
                  <a:pt x="152343" y="426591"/>
                  <a:pt x="161925" y="443359"/>
                </a:cubicBezTo>
                <a:cubicBezTo>
                  <a:pt x="166906" y="452076"/>
                  <a:pt x="180846" y="450126"/>
                  <a:pt x="190500" y="452884"/>
                </a:cubicBezTo>
                <a:cubicBezTo>
                  <a:pt x="204742" y="456953"/>
                  <a:pt x="241950" y="464321"/>
                  <a:pt x="257175" y="471934"/>
                </a:cubicBezTo>
                <a:cubicBezTo>
                  <a:pt x="267414" y="477054"/>
                  <a:pt x="276225" y="484634"/>
                  <a:pt x="285750" y="490984"/>
                </a:cubicBezTo>
                <a:cubicBezTo>
                  <a:pt x="294652" y="517689"/>
                  <a:pt x="318985" y="556597"/>
                  <a:pt x="295275" y="586234"/>
                </a:cubicBezTo>
                <a:cubicBezTo>
                  <a:pt x="289003" y="594074"/>
                  <a:pt x="276225" y="592584"/>
                  <a:pt x="266700" y="595759"/>
                </a:cubicBezTo>
                <a:cubicBezTo>
                  <a:pt x="254000" y="605284"/>
                  <a:pt x="242383" y="616458"/>
                  <a:pt x="228600" y="624334"/>
                </a:cubicBezTo>
                <a:cubicBezTo>
                  <a:pt x="206434" y="637000"/>
                  <a:pt x="148008" y="641290"/>
                  <a:pt x="133350" y="643384"/>
                </a:cubicBezTo>
                <a:cubicBezTo>
                  <a:pt x="123825" y="649734"/>
                  <a:pt x="112870" y="654339"/>
                  <a:pt x="104775" y="662434"/>
                </a:cubicBezTo>
                <a:cubicBezTo>
                  <a:pt x="86311" y="680898"/>
                  <a:pt x="83947" y="696343"/>
                  <a:pt x="76200" y="719584"/>
                </a:cubicBezTo>
                <a:cubicBezTo>
                  <a:pt x="73025" y="764034"/>
                  <a:pt x="74419" y="809049"/>
                  <a:pt x="66675" y="852934"/>
                </a:cubicBezTo>
                <a:cubicBezTo>
                  <a:pt x="64686" y="864207"/>
                  <a:pt x="58344" y="877489"/>
                  <a:pt x="47625" y="881509"/>
                </a:cubicBezTo>
                <a:cubicBezTo>
                  <a:pt x="29788" y="888198"/>
                  <a:pt x="7938" y="873572"/>
                  <a:pt x="0" y="871984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loud Callout 8"/>
          <p:cNvSpPr/>
          <p:nvPr/>
        </p:nvSpPr>
        <p:spPr>
          <a:xfrm>
            <a:off x="-1044624" y="0"/>
            <a:ext cx="3096344" cy="144016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C:\Users\Julie\AppData\Local\Microsoft\Windows\Temporary Internet Files\Content.IE5\LWO0PYHL\MM90004115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16632"/>
            <a:ext cx="3600400" cy="2304256"/>
          </a:xfrm>
          <a:prstGeom prst="rect">
            <a:avLst/>
          </a:prstGeom>
          <a:noFill/>
        </p:spPr>
      </p:pic>
      <p:sp>
        <p:nvSpPr>
          <p:cNvPr id="12" name="Cloud Callout 11"/>
          <p:cNvSpPr/>
          <p:nvPr/>
        </p:nvSpPr>
        <p:spPr>
          <a:xfrm>
            <a:off x="2915816" y="1628800"/>
            <a:ext cx="3096344" cy="144016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96952"/>
            <a:ext cx="1219200" cy="121920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7596336" y="2204864"/>
            <a:ext cx="28803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/>
          <p:cNvSpPr/>
          <p:nvPr/>
        </p:nvSpPr>
        <p:spPr>
          <a:xfrm>
            <a:off x="7884368" y="2060848"/>
            <a:ext cx="936104" cy="5616624"/>
          </a:xfrm>
          <a:prstGeom prst="arc">
            <a:avLst>
              <a:gd name="adj1" fmla="val 771757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7" name="Picture 13" descr="http://svish.com/svishsplash/images/michael-jackson-moonwalker-lar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764704"/>
            <a:ext cx="1728192" cy="144016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7020272" y="1916832"/>
            <a:ext cx="1345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wwwwwww</a:t>
            </a:r>
            <a:endParaRPr lang="en-GB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4" descr="C:\Users\Julie\AppData\Local\Microsoft\Windows\Temporary Internet Files\Content.IE5\NRS2W5YV\MM900283031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564904"/>
            <a:ext cx="1219200" cy="1219200"/>
          </a:xfrm>
          <a:prstGeom prst="rect">
            <a:avLst/>
          </a:prstGeom>
          <a:noFill/>
        </p:spPr>
      </p:pic>
      <p:pic>
        <p:nvPicPr>
          <p:cNvPr id="2050" name="Picture 2" descr="http://upload.wikimedia.org/wikipedia/commons/d/d4/Train_tracks_in_Coleda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81128"/>
            <a:ext cx="9252520" cy="22768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22108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Metropolitan line please pay £12.456 to go on the emirates air line  ???????????????????????</a:t>
            </a:r>
            <a:endParaRPr lang="en-GB" dirty="0"/>
          </a:p>
        </p:txBody>
      </p:sp>
      <p:sp>
        <p:nvSpPr>
          <p:cNvPr id="6" name="Right Arrow 5"/>
          <p:cNvSpPr/>
          <p:nvPr/>
        </p:nvSpPr>
        <p:spPr>
          <a:xfrm>
            <a:off x="4499992" y="188640"/>
            <a:ext cx="2736304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796136" y="1124744"/>
            <a:ext cx="0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292080" y="2204864"/>
            <a:ext cx="965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Way out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364088" y="2132856"/>
            <a:ext cx="1008112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 rot="10800000">
            <a:off x="5364088" y="2492896"/>
            <a:ext cx="1008112" cy="144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796136" y="2636912"/>
            <a:ext cx="7200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0" y="3284984"/>
            <a:ext cx="104360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1115616" y="3429000"/>
            <a:ext cx="7920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179512" y="3717032"/>
            <a:ext cx="89644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5796136" y="0"/>
            <a:ext cx="72008" cy="4766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52" name="Picture 4" descr="http://t1.gstatic.com/images?q=tbn:ANd9GcQzPV4UloUP2U6s-JIOMQkQ_SHQ2pm2J9otQUCrLwPqJ7Vj6gT0sZKm55x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7164288" y="6857999"/>
            <a:ext cx="45719" cy="85505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467544" y="17008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Then</a:t>
            </a:r>
            <a:r>
              <a:rPr lang="en-GB" baseline="0" dirty="0" smtClean="0"/>
              <a:t> he got the train and went home on the station Dagenham Heathway station</a:t>
            </a:r>
            <a:endParaRPr lang="en-GB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1259632" y="2276872"/>
            <a:ext cx="2053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He waited 21 </a:t>
            </a:r>
            <a:r>
              <a:rPr lang="en-GB" dirty="0" err="1" smtClean="0"/>
              <a:t>minits</a:t>
            </a:r>
            <a:endParaRPr lang="en-GB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4" descr="C:\Users\Julie\AppData\Local\Microsoft\Windows\Temporary Internet Files\Content.IE5\NRS2W5YV\MM900283031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1219200" cy="1219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763688" y="6021288"/>
            <a:ext cx="6076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At home he checked out his sheep leg bone he found in a farm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0" y="4293096"/>
            <a:ext cx="467544" cy="25649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Isosceles Triangle 6"/>
          <p:cNvSpPr/>
          <p:nvPr/>
        </p:nvSpPr>
        <p:spPr>
          <a:xfrm rot="6193421">
            <a:off x="1290832" y="5755567"/>
            <a:ext cx="648072" cy="2204864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23528" y="5301208"/>
            <a:ext cx="1296144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-396552" y="2204864"/>
            <a:ext cx="98267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Finally he is home!!!!!!!!!!!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860032" y="3140968"/>
            <a:ext cx="1345702" cy="2843684"/>
          </a:xfrm>
          <a:custGeom>
            <a:avLst/>
            <a:gdLst>
              <a:gd name="connsiteX0" fmla="*/ 411205 w 1345702"/>
              <a:gd name="connsiteY0" fmla="*/ 2532185 h 2843684"/>
              <a:gd name="connsiteX1" fmla="*/ 411205 w 1345702"/>
              <a:gd name="connsiteY1" fmla="*/ 2532185 h 2843684"/>
              <a:gd name="connsiteX2" fmla="*/ 411205 w 1345702"/>
              <a:gd name="connsiteY2" fmla="*/ 602901 h 2843684"/>
              <a:gd name="connsiteX3" fmla="*/ 421254 w 1345702"/>
              <a:gd name="connsiteY3" fmla="*/ 602901 h 2843684"/>
              <a:gd name="connsiteX4" fmla="*/ 119803 w 1345702"/>
              <a:gd name="connsiteY4" fmla="*/ 612950 h 2843684"/>
              <a:gd name="connsiteX5" fmla="*/ 119803 w 1345702"/>
              <a:gd name="connsiteY5" fmla="*/ 612950 h 2843684"/>
              <a:gd name="connsiteX6" fmla="*/ 129852 w 1345702"/>
              <a:gd name="connsiteY6" fmla="*/ 522515 h 2843684"/>
              <a:gd name="connsiteX7" fmla="*/ 170045 w 1345702"/>
              <a:gd name="connsiteY7" fmla="*/ 0 h 2843684"/>
              <a:gd name="connsiteX8" fmla="*/ 1265315 w 1345702"/>
              <a:gd name="connsiteY8" fmla="*/ 10049 h 2843684"/>
              <a:gd name="connsiteX9" fmla="*/ 1305509 w 1345702"/>
              <a:gd name="connsiteY9" fmla="*/ 50242 h 2843684"/>
              <a:gd name="connsiteX10" fmla="*/ 1315557 w 1345702"/>
              <a:gd name="connsiteY10" fmla="*/ 411983 h 2843684"/>
              <a:gd name="connsiteX11" fmla="*/ 1325605 w 1345702"/>
              <a:gd name="connsiteY11" fmla="*/ 452176 h 2843684"/>
              <a:gd name="connsiteX12" fmla="*/ 1345702 w 1345702"/>
              <a:gd name="connsiteY12" fmla="*/ 512466 h 2843684"/>
              <a:gd name="connsiteX13" fmla="*/ 1335654 w 1345702"/>
              <a:gd name="connsiteY13" fmla="*/ 643095 h 2843684"/>
              <a:gd name="connsiteX14" fmla="*/ 1325605 w 1345702"/>
              <a:gd name="connsiteY14" fmla="*/ 673240 h 2843684"/>
              <a:gd name="connsiteX15" fmla="*/ 1345702 w 1345702"/>
              <a:gd name="connsiteY15" fmla="*/ 733530 h 2843684"/>
              <a:gd name="connsiteX16" fmla="*/ 1335654 w 1345702"/>
              <a:gd name="connsiteY16" fmla="*/ 964642 h 2843684"/>
              <a:gd name="connsiteX17" fmla="*/ 1285412 w 1345702"/>
              <a:gd name="connsiteY17" fmla="*/ 1024932 h 2843684"/>
              <a:gd name="connsiteX18" fmla="*/ 1205025 w 1345702"/>
              <a:gd name="connsiteY18" fmla="*/ 1055077 h 2843684"/>
              <a:gd name="connsiteX19" fmla="*/ 1104542 w 1345702"/>
              <a:gd name="connsiteY19" fmla="*/ 1085222 h 2843684"/>
              <a:gd name="connsiteX20" fmla="*/ 1034203 w 1345702"/>
              <a:gd name="connsiteY20" fmla="*/ 1075174 h 2843684"/>
              <a:gd name="connsiteX21" fmla="*/ 973913 w 1345702"/>
              <a:gd name="connsiteY21" fmla="*/ 1055077 h 2843684"/>
              <a:gd name="connsiteX22" fmla="*/ 843285 w 1345702"/>
              <a:gd name="connsiteY22" fmla="*/ 1045029 h 2843684"/>
              <a:gd name="connsiteX23" fmla="*/ 823188 w 1345702"/>
              <a:gd name="connsiteY23" fmla="*/ 984739 h 2843684"/>
              <a:gd name="connsiteX24" fmla="*/ 813140 w 1345702"/>
              <a:gd name="connsiteY24" fmla="*/ 954594 h 2843684"/>
              <a:gd name="connsiteX25" fmla="*/ 803091 w 1345702"/>
              <a:gd name="connsiteY25" fmla="*/ 783772 h 2843684"/>
              <a:gd name="connsiteX26" fmla="*/ 782994 w 1345702"/>
              <a:gd name="connsiteY26" fmla="*/ 753627 h 2843684"/>
              <a:gd name="connsiteX27" fmla="*/ 732753 w 1345702"/>
              <a:gd name="connsiteY27" fmla="*/ 743578 h 2843684"/>
              <a:gd name="connsiteX28" fmla="*/ 632269 w 1345702"/>
              <a:gd name="connsiteY28" fmla="*/ 723482 h 2843684"/>
              <a:gd name="connsiteX29" fmla="*/ 571979 w 1345702"/>
              <a:gd name="connsiteY29" fmla="*/ 703385 h 2843684"/>
              <a:gd name="connsiteX30" fmla="*/ 541834 w 1345702"/>
              <a:gd name="connsiteY30" fmla="*/ 693337 h 2843684"/>
              <a:gd name="connsiteX31" fmla="*/ 511689 w 1345702"/>
              <a:gd name="connsiteY31" fmla="*/ 703385 h 2843684"/>
              <a:gd name="connsiteX32" fmla="*/ 501641 w 1345702"/>
              <a:gd name="connsiteY32" fmla="*/ 743578 h 2843684"/>
              <a:gd name="connsiteX33" fmla="*/ 461447 w 1345702"/>
              <a:gd name="connsiteY33" fmla="*/ 803868 h 2843684"/>
              <a:gd name="connsiteX34" fmla="*/ 441351 w 1345702"/>
              <a:gd name="connsiteY34" fmla="*/ 834013 h 2843684"/>
              <a:gd name="connsiteX35" fmla="*/ 451399 w 1345702"/>
              <a:gd name="connsiteY35" fmla="*/ 934497 h 2843684"/>
              <a:gd name="connsiteX36" fmla="*/ 431302 w 1345702"/>
              <a:gd name="connsiteY36" fmla="*/ 1045029 h 2843684"/>
              <a:gd name="connsiteX37" fmla="*/ 441351 w 1345702"/>
              <a:gd name="connsiteY37" fmla="*/ 1085222 h 2843684"/>
              <a:gd name="connsiteX38" fmla="*/ 481544 w 1345702"/>
              <a:gd name="connsiteY38" fmla="*/ 1095271 h 2843684"/>
              <a:gd name="connsiteX39" fmla="*/ 682511 w 1345702"/>
              <a:gd name="connsiteY39" fmla="*/ 1085222 h 2843684"/>
              <a:gd name="connsiteX40" fmla="*/ 903575 w 1345702"/>
              <a:gd name="connsiteY40" fmla="*/ 1085222 h 2843684"/>
              <a:gd name="connsiteX41" fmla="*/ 873430 w 1345702"/>
              <a:gd name="connsiteY41" fmla="*/ 1095271 h 2843684"/>
              <a:gd name="connsiteX42" fmla="*/ 813140 w 1345702"/>
              <a:gd name="connsiteY42" fmla="*/ 1085222 h 2843684"/>
              <a:gd name="connsiteX43" fmla="*/ 752849 w 1345702"/>
              <a:gd name="connsiteY43" fmla="*/ 1065126 h 2843684"/>
              <a:gd name="connsiteX44" fmla="*/ 712656 w 1345702"/>
              <a:gd name="connsiteY44" fmla="*/ 1055077 h 2843684"/>
              <a:gd name="connsiteX45" fmla="*/ 451399 w 1345702"/>
              <a:gd name="connsiteY45" fmla="*/ 1065126 h 2843684"/>
              <a:gd name="connsiteX46" fmla="*/ 421254 w 1345702"/>
              <a:gd name="connsiteY46" fmla="*/ 1075174 h 2843684"/>
              <a:gd name="connsiteX47" fmla="*/ 371012 w 1345702"/>
              <a:gd name="connsiteY47" fmla="*/ 1065126 h 2843684"/>
              <a:gd name="connsiteX48" fmla="*/ 260480 w 1345702"/>
              <a:gd name="connsiteY48" fmla="*/ 1034980 h 2843684"/>
              <a:gd name="connsiteX49" fmla="*/ 59513 w 1345702"/>
              <a:gd name="connsiteY49" fmla="*/ 1024932 h 2843684"/>
              <a:gd name="connsiteX50" fmla="*/ 69561 w 1345702"/>
              <a:gd name="connsiteY50" fmla="*/ 974690 h 2843684"/>
              <a:gd name="connsiteX51" fmla="*/ 89658 w 1345702"/>
              <a:gd name="connsiteY51" fmla="*/ 914400 h 2843684"/>
              <a:gd name="connsiteX52" fmla="*/ 99707 w 1345702"/>
              <a:gd name="connsiteY52" fmla="*/ 874207 h 2843684"/>
              <a:gd name="connsiteX53" fmla="*/ 119803 w 1345702"/>
              <a:gd name="connsiteY53" fmla="*/ 844062 h 2843684"/>
              <a:gd name="connsiteX54" fmla="*/ 129852 w 1345702"/>
              <a:gd name="connsiteY54" fmla="*/ 803868 h 2843684"/>
              <a:gd name="connsiteX55" fmla="*/ 139900 w 1345702"/>
              <a:gd name="connsiteY55" fmla="*/ 773723 h 2843684"/>
              <a:gd name="connsiteX56" fmla="*/ 149948 w 1345702"/>
              <a:gd name="connsiteY56" fmla="*/ 592853 h 2843684"/>
              <a:gd name="connsiteX57" fmla="*/ 180093 w 1345702"/>
              <a:gd name="connsiteY57" fmla="*/ 673240 h 2843684"/>
              <a:gd name="connsiteX58" fmla="*/ 210238 w 1345702"/>
              <a:gd name="connsiteY58" fmla="*/ 773723 h 2843684"/>
              <a:gd name="connsiteX59" fmla="*/ 220287 w 1345702"/>
              <a:gd name="connsiteY59" fmla="*/ 803868 h 2843684"/>
              <a:gd name="connsiteX60" fmla="*/ 230335 w 1345702"/>
              <a:gd name="connsiteY60" fmla="*/ 1034980 h 2843684"/>
              <a:gd name="connsiteX61" fmla="*/ 260480 w 1345702"/>
              <a:gd name="connsiteY61" fmla="*/ 1055077 h 2843684"/>
              <a:gd name="connsiteX62" fmla="*/ 471496 w 1345702"/>
              <a:gd name="connsiteY62" fmla="*/ 1045029 h 2843684"/>
              <a:gd name="connsiteX63" fmla="*/ 762898 w 1345702"/>
              <a:gd name="connsiteY63" fmla="*/ 1045029 h 2843684"/>
              <a:gd name="connsiteX64" fmla="*/ 772946 w 1345702"/>
              <a:gd name="connsiteY64" fmla="*/ 1085222 h 2843684"/>
              <a:gd name="connsiteX65" fmla="*/ 782994 w 1345702"/>
              <a:gd name="connsiteY65" fmla="*/ 1115367 h 2843684"/>
              <a:gd name="connsiteX66" fmla="*/ 793043 w 1345702"/>
              <a:gd name="connsiteY66" fmla="*/ 2843684 h 2843684"/>
              <a:gd name="connsiteX67" fmla="*/ 793043 w 1345702"/>
              <a:gd name="connsiteY67" fmla="*/ 2773345 h 2843684"/>
              <a:gd name="connsiteX68" fmla="*/ 642318 w 1345702"/>
              <a:gd name="connsiteY68" fmla="*/ 2763297 h 2843684"/>
              <a:gd name="connsiteX69" fmla="*/ 521737 w 1345702"/>
              <a:gd name="connsiteY69" fmla="*/ 2753249 h 2843684"/>
              <a:gd name="connsiteX70" fmla="*/ 461447 w 1345702"/>
              <a:gd name="connsiteY70" fmla="*/ 2723104 h 2843684"/>
              <a:gd name="connsiteX71" fmla="*/ 421254 w 1345702"/>
              <a:gd name="connsiteY71" fmla="*/ 2692958 h 2843684"/>
              <a:gd name="connsiteX72" fmla="*/ 381060 w 1345702"/>
              <a:gd name="connsiteY72" fmla="*/ 2622620 h 2843684"/>
              <a:gd name="connsiteX73" fmla="*/ 350915 w 1345702"/>
              <a:gd name="connsiteY73" fmla="*/ 2592475 h 2843684"/>
              <a:gd name="connsiteX74" fmla="*/ 391109 w 1345702"/>
              <a:gd name="connsiteY74" fmla="*/ 2542233 h 2843684"/>
              <a:gd name="connsiteX75" fmla="*/ 431302 w 1345702"/>
              <a:gd name="connsiteY75" fmla="*/ 2481943 h 2843684"/>
              <a:gd name="connsiteX76" fmla="*/ 441351 w 1345702"/>
              <a:gd name="connsiteY76" fmla="*/ 2471895 h 2843684"/>
              <a:gd name="connsiteX77" fmla="*/ 431302 w 1345702"/>
              <a:gd name="connsiteY77" fmla="*/ 1075174 h 2843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345702" h="2843684">
                <a:moveTo>
                  <a:pt x="411205" y="2532185"/>
                </a:moveTo>
                <a:lnTo>
                  <a:pt x="411205" y="2532185"/>
                </a:lnTo>
                <a:lnTo>
                  <a:pt x="411205" y="602901"/>
                </a:lnTo>
                <a:lnTo>
                  <a:pt x="421254" y="602901"/>
                </a:lnTo>
                <a:cubicBezTo>
                  <a:pt x="260911" y="620718"/>
                  <a:pt x="361150" y="612950"/>
                  <a:pt x="119803" y="612950"/>
                </a:cubicBezTo>
                <a:lnTo>
                  <a:pt x="119803" y="612950"/>
                </a:lnTo>
                <a:cubicBezTo>
                  <a:pt x="123153" y="582805"/>
                  <a:pt x="128824" y="552828"/>
                  <a:pt x="129852" y="522515"/>
                </a:cubicBezTo>
                <a:cubicBezTo>
                  <a:pt x="147458" y="3145"/>
                  <a:pt x="0" y="113365"/>
                  <a:pt x="170045" y="0"/>
                </a:cubicBezTo>
                <a:lnTo>
                  <a:pt x="1265315" y="10049"/>
                </a:lnTo>
                <a:cubicBezTo>
                  <a:pt x="1301256" y="10691"/>
                  <a:pt x="1296363" y="22804"/>
                  <a:pt x="1305509" y="50242"/>
                </a:cubicBezTo>
                <a:cubicBezTo>
                  <a:pt x="1308858" y="170822"/>
                  <a:pt x="1309533" y="291507"/>
                  <a:pt x="1315557" y="411983"/>
                </a:cubicBezTo>
                <a:cubicBezTo>
                  <a:pt x="1316247" y="425776"/>
                  <a:pt x="1321637" y="438948"/>
                  <a:pt x="1325605" y="452176"/>
                </a:cubicBezTo>
                <a:cubicBezTo>
                  <a:pt x="1331692" y="472466"/>
                  <a:pt x="1345702" y="512466"/>
                  <a:pt x="1345702" y="512466"/>
                </a:cubicBezTo>
                <a:cubicBezTo>
                  <a:pt x="1342353" y="556009"/>
                  <a:pt x="1341071" y="599761"/>
                  <a:pt x="1335654" y="643095"/>
                </a:cubicBezTo>
                <a:cubicBezTo>
                  <a:pt x="1334340" y="653605"/>
                  <a:pt x="1324435" y="662713"/>
                  <a:pt x="1325605" y="673240"/>
                </a:cubicBezTo>
                <a:cubicBezTo>
                  <a:pt x="1327944" y="694294"/>
                  <a:pt x="1345702" y="733530"/>
                  <a:pt x="1345702" y="733530"/>
                </a:cubicBezTo>
                <a:cubicBezTo>
                  <a:pt x="1342353" y="810567"/>
                  <a:pt x="1341568" y="887759"/>
                  <a:pt x="1335654" y="964642"/>
                </a:cubicBezTo>
                <a:cubicBezTo>
                  <a:pt x="1332889" y="1000590"/>
                  <a:pt x="1314188" y="1004377"/>
                  <a:pt x="1285412" y="1024932"/>
                </a:cubicBezTo>
                <a:cubicBezTo>
                  <a:pt x="1240877" y="1056743"/>
                  <a:pt x="1267363" y="1039493"/>
                  <a:pt x="1205025" y="1055077"/>
                </a:cubicBezTo>
                <a:cubicBezTo>
                  <a:pt x="1159023" y="1066578"/>
                  <a:pt x="1142825" y="1072461"/>
                  <a:pt x="1104542" y="1085222"/>
                </a:cubicBezTo>
                <a:cubicBezTo>
                  <a:pt x="1081096" y="1081873"/>
                  <a:pt x="1057281" y="1080500"/>
                  <a:pt x="1034203" y="1075174"/>
                </a:cubicBezTo>
                <a:cubicBezTo>
                  <a:pt x="1013562" y="1070411"/>
                  <a:pt x="995034" y="1056702"/>
                  <a:pt x="973913" y="1055077"/>
                </a:cubicBezTo>
                <a:lnTo>
                  <a:pt x="843285" y="1045029"/>
                </a:lnTo>
                <a:lnTo>
                  <a:pt x="823188" y="984739"/>
                </a:lnTo>
                <a:lnTo>
                  <a:pt x="813140" y="954594"/>
                </a:lnTo>
                <a:cubicBezTo>
                  <a:pt x="809790" y="897653"/>
                  <a:pt x="811552" y="840180"/>
                  <a:pt x="803091" y="783772"/>
                </a:cubicBezTo>
                <a:cubicBezTo>
                  <a:pt x="801299" y="771829"/>
                  <a:pt x="793479" y="759619"/>
                  <a:pt x="782994" y="753627"/>
                </a:cubicBezTo>
                <a:cubicBezTo>
                  <a:pt x="768166" y="745153"/>
                  <a:pt x="749322" y="747720"/>
                  <a:pt x="732753" y="743578"/>
                </a:cubicBezTo>
                <a:cubicBezTo>
                  <a:pt x="639230" y="720197"/>
                  <a:pt x="804569" y="748095"/>
                  <a:pt x="632269" y="723482"/>
                </a:cubicBezTo>
                <a:lnTo>
                  <a:pt x="571979" y="703385"/>
                </a:lnTo>
                <a:lnTo>
                  <a:pt x="541834" y="693337"/>
                </a:lnTo>
                <a:cubicBezTo>
                  <a:pt x="531786" y="696686"/>
                  <a:pt x="518306" y="695114"/>
                  <a:pt x="511689" y="703385"/>
                </a:cubicBezTo>
                <a:cubicBezTo>
                  <a:pt x="503062" y="714169"/>
                  <a:pt x="507817" y="731226"/>
                  <a:pt x="501641" y="743578"/>
                </a:cubicBezTo>
                <a:cubicBezTo>
                  <a:pt x="490839" y="765181"/>
                  <a:pt x="474845" y="783771"/>
                  <a:pt x="461447" y="803868"/>
                </a:cubicBezTo>
                <a:lnTo>
                  <a:pt x="441351" y="834013"/>
                </a:lnTo>
                <a:cubicBezTo>
                  <a:pt x="444700" y="867508"/>
                  <a:pt x="451399" y="900835"/>
                  <a:pt x="451399" y="934497"/>
                </a:cubicBezTo>
                <a:cubicBezTo>
                  <a:pt x="451399" y="991311"/>
                  <a:pt x="445435" y="1002634"/>
                  <a:pt x="431302" y="1045029"/>
                </a:cubicBezTo>
                <a:cubicBezTo>
                  <a:pt x="434652" y="1058427"/>
                  <a:pt x="431586" y="1075457"/>
                  <a:pt x="441351" y="1085222"/>
                </a:cubicBezTo>
                <a:cubicBezTo>
                  <a:pt x="451116" y="1094987"/>
                  <a:pt x="467734" y="1095271"/>
                  <a:pt x="481544" y="1095271"/>
                </a:cubicBezTo>
                <a:cubicBezTo>
                  <a:pt x="548617" y="1095271"/>
                  <a:pt x="615522" y="1088572"/>
                  <a:pt x="682511" y="1085222"/>
                </a:cubicBezTo>
                <a:cubicBezTo>
                  <a:pt x="767825" y="1056785"/>
                  <a:pt x="733896" y="1064012"/>
                  <a:pt x="903575" y="1085222"/>
                </a:cubicBezTo>
                <a:cubicBezTo>
                  <a:pt x="914085" y="1086536"/>
                  <a:pt x="883478" y="1091921"/>
                  <a:pt x="873430" y="1095271"/>
                </a:cubicBezTo>
                <a:cubicBezTo>
                  <a:pt x="853333" y="1091921"/>
                  <a:pt x="832906" y="1090163"/>
                  <a:pt x="813140" y="1085222"/>
                </a:cubicBezTo>
                <a:cubicBezTo>
                  <a:pt x="792588" y="1080084"/>
                  <a:pt x="773400" y="1070264"/>
                  <a:pt x="752849" y="1065126"/>
                </a:cubicBezTo>
                <a:lnTo>
                  <a:pt x="712656" y="1055077"/>
                </a:lnTo>
                <a:cubicBezTo>
                  <a:pt x="625570" y="1058427"/>
                  <a:pt x="538343" y="1059130"/>
                  <a:pt x="451399" y="1065126"/>
                </a:cubicBezTo>
                <a:cubicBezTo>
                  <a:pt x="440832" y="1065855"/>
                  <a:pt x="431846" y="1075174"/>
                  <a:pt x="421254" y="1075174"/>
                </a:cubicBezTo>
                <a:cubicBezTo>
                  <a:pt x="404175" y="1075174"/>
                  <a:pt x="387489" y="1069620"/>
                  <a:pt x="371012" y="1065126"/>
                </a:cubicBezTo>
                <a:cubicBezTo>
                  <a:pt x="325311" y="1052662"/>
                  <a:pt x="306669" y="1038675"/>
                  <a:pt x="260480" y="1034980"/>
                </a:cubicBezTo>
                <a:cubicBezTo>
                  <a:pt x="193621" y="1029631"/>
                  <a:pt x="126502" y="1028281"/>
                  <a:pt x="59513" y="1024932"/>
                </a:cubicBezTo>
                <a:cubicBezTo>
                  <a:pt x="62862" y="1008185"/>
                  <a:pt x="65067" y="991167"/>
                  <a:pt x="69561" y="974690"/>
                </a:cubicBezTo>
                <a:cubicBezTo>
                  <a:pt x="75135" y="954253"/>
                  <a:pt x="84520" y="934951"/>
                  <a:pt x="89658" y="914400"/>
                </a:cubicBezTo>
                <a:cubicBezTo>
                  <a:pt x="93008" y="901002"/>
                  <a:pt x="94267" y="886900"/>
                  <a:pt x="99707" y="874207"/>
                </a:cubicBezTo>
                <a:cubicBezTo>
                  <a:pt x="104464" y="863107"/>
                  <a:pt x="113104" y="854110"/>
                  <a:pt x="119803" y="844062"/>
                </a:cubicBezTo>
                <a:cubicBezTo>
                  <a:pt x="123153" y="830664"/>
                  <a:pt x="126058" y="817147"/>
                  <a:pt x="129852" y="803868"/>
                </a:cubicBezTo>
                <a:cubicBezTo>
                  <a:pt x="132762" y="793684"/>
                  <a:pt x="138896" y="784267"/>
                  <a:pt x="139900" y="773723"/>
                </a:cubicBezTo>
                <a:cubicBezTo>
                  <a:pt x="145625" y="713612"/>
                  <a:pt x="146599" y="653143"/>
                  <a:pt x="149948" y="592853"/>
                </a:cubicBezTo>
                <a:cubicBezTo>
                  <a:pt x="171705" y="679874"/>
                  <a:pt x="145063" y="585664"/>
                  <a:pt x="180093" y="673240"/>
                </a:cubicBezTo>
                <a:cubicBezTo>
                  <a:pt x="203978" y="732954"/>
                  <a:pt x="195430" y="721895"/>
                  <a:pt x="210238" y="773723"/>
                </a:cubicBezTo>
                <a:cubicBezTo>
                  <a:pt x="213148" y="783907"/>
                  <a:pt x="216937" y="793820"/>
                  <a:pt x="220287" y="803868"/>
                </a:cubicBezTo>
                <a:cubicBezTo>
                  <a:pt x="223636" y="880905"/>
                  <a:pt x="218152" y="958838"/>
                  <a:pt x="230335" y="1034980"/>
                </a:cubicBezTo>
                <a:cubicBezTo>
                  <a:pt x="232243" y="1046905"/>
                  <a:pt x="248414" y="1054574"/>
                  <a:pt x="260480" y="1055077"/>
                </a:cubicBezTo>
                <a:lnTo>
                  <a:pt x="471496" y="1045029"/>
                </a:lnTo>
                <a:cubicBezTo>
                  <a:pt x="574970" y="1010535"/>
                  <a:pt x="567975" y="1008932"/>
                  <a:pt x="762898" y="1045029"/>
                </a:cubicBezTo>
                <a:cubicBezTo>
                  <a:pt x="776477" y="1047544"/>
                  <a:pt x="769152" y="1071943"/>
                  <a:pt x="772946" y="1085222"/>
                </a:cubicBezTo>
                <a:cubicBezTo>
                  <a:pt x="775856" y="1095406"/>
                  <a:pt x="779645" y="1105319"/>
                  <a:pt x="782994" y="1115367"/>
                </a:cubicBezTo>
                <a:cubicBezTo>
                  <a:pt x="814723" y="1845076"/>
                  <a:pt x="793043" y="1269369"/>
                  <a:pt x="793043" y="2843684"/>
                </a:cubicBezTo>
                <a:lnTo>
                  <a:pt x="793043" y="2773345"/>
                </a:lnTo>
                <a:lnTo>
                  <a:pt x="642318" y="2763297"/>
                </a:lnTo>
                <a:cubicBezTo>
                  <a:pt x="602095" y="2760318"/>
                  <a:pt x="561716" y="2758580"/>
                  <a:pt x="521737" y="2753249"/>
                </a:cubicBezTo>
                <a:cubicBezTo>
                  <a:pt x="497261" y="2749986"/>
                  <a:pt x="480879" y="2736984"/>
                  <a:pt x="461447" y="2723104"/>
                </a:cubicBezTo>
                <a:cubicBezTo>
                  <a:pt x="447819" y="2713370"/>
                  <a:pt x="433096" y="2704800"/>
                  <a:pt x="421254" y="2692958"/>
                </a:cubicBezTo>
                <a:cubicBezTo>
                  <a:pt x="397519" y="2669222"/>
                  <a:pt x="400765" y="2650206"/>
                  <a:pt x="381060" y="2622620"/>
                </a:cubicBezTo>
                <a:cubicBezTo>
                  <a:pt x="372800" y="2611056"/>
                  <a:pt x="360963" y="2602523"/>
                  <a:pt x="350915" y="2592475"/>
                </a:cubicBezTo>
                <a:cubicBezTo>
                  <a:pt x="373545" y="2524589"/>
                  <a:pt x="342161" y="2598174"/>
                  <a:pt x="391109" y="2542233"/>
                </a:cubicBezTo>
                <a:cubicBezTo>
                  <a:pt x="407014" y="2524056"/>
                  <a:pt x="414222" y="2499021"/>
                  <a:pt x="431302" y="2481943"/>
                </a:cubicBezTo>
                <a:lnTo>
                  <a:pt x="441351" y="2471895"/>
                </a:lnTo>
                <a:cubicBezTo>
                  <a:pt x="438001" y="2006321"/>
                  <a:pt x="434652" y="1540748"/>
                  <a:pt x="431302" y="107517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7668344" y="4509120"/>
            <a:ext cx="525916" cy="353059"/>
          </a:xfrm>
          <a:custGeom>
            <a:avLst/>
            <a:gdLst>
              <a:gd name="connsiteX0" fmla="*/ 86910 w 483121"/>
              <a:gd name="connsiteY0" fmla="*/ 73266 h 353059"/>
              <a:gd name="connsiteX1" fmla="*/ 86910 w 483121"/>
              <a:gd name="connsiteY1" fmla="*/ 73266 h 353059"/>
              <a:gd name="connsiteX2" fmla="*/ 6523 w 483121"/>
              <a:gd name="connsiteY2" fmla="*/ 153653 h 353059"/>
              <a:gd name="connsiteX3" fmla="*/ 26620 w 483121"/>
              <a:gd name="connsiteY3" fmla="*/ 183798 h 353059"/>
              <a:gd name="connsiteX4" fmla="*/ 56765 w 483121"/>
              <a:gd name="connsiteY4" fmla="*/ 193846 h 353059"/>
              <a:gd name="connsiteX5" fmla="*/ 117055 w 483121"/>
              <a:gd name="connsiteY5" fmla="*/ 193846 h 353059"/>
              <a:gd name="connsiteX6" fmla="*/ 137152 w 483121"/>
              <a:gd name="connsiteY6" fmla="*/ 223992 h 353059"/>
              <a:gd name="connsiteX7" fmla="*/ 207490 w 483121"/>
              <a:gd name="connsiteY7" fmla="*/ 254137 h 353059"/>
              <a:gd name="connsiteX8" fmla="*/ 217538 w 483121"/>
              <a:gd name="connsiteY8" fmla="*/ 284282 h 353059"/>
              <a:gd name="connsiteX9" fmla="*/ 107006 w 483121"/>
              <a:gd name="connsiteY9" fmla="*/ 314427 h 353059"/>
              <a:gd name="connsiteX10" fmla="*/ 137152 w 483121"/>
              <a:gd name="connsiteY10" fmla="*/ 334523 h 353059"/>
              <a:gd name="connsiteX11" fmla="*/ 307973 w 483121"/>
              <a:gd name="connsiteY11" fmla="*/ 334523 h 353059"/>
              <a:gd name="connsiteX12" fmla="*/ 338119 w 483121"/>
              <a:gd name="connsiteY12" fmla="*/ 324475 h 353059"/>
              <a:gd name="connsiteX13" fmla="*/ 358215 w 483121"/>
              <a:gd name="connsiteY13" fmla="*/ 294330 h 353059"/>
              <a:gd name="connsiteX14" fmla="*/ 388360 w 483121"/>
              <a:gd name="connsiteY14" fmla="*/ 183798 h 353059"/>
              <a:gd name="connsiteX15" fmla="*/ 468747 w 483121"/>
              <a:gd name="connsiteY15" fmla="*/ 173750 h 353059"/>
              <a:gd name="connsiteX16" fmla="*/ 468747 w 483121"/>
              <a:gd name="connsiteY16" fmla="*/ 93363 h 353059"/>
              <a:gd name="connsiteX17" fmla="*/ 458699 w 483121"/>
              <a:gd name="connsiteY17" fmla="*/ 63218 h 353059"/>
              <a:gd name="connsiteX18" fmla="*/ 428554 w 483121"/>
              <a:gd name="connsiteY18" fmla="*/ 53170 h 353059"/>
              <a:gd name="connsiteX19" fmla="*/ 368264 w 483121"/>
              <a:gd name="connsiteY19" fmla="*/ 43121 h 353059"/>
              <a:gd name="connsiteX20" fmla="*/ 358215 w 483121"/>
              <a:gd name="connsiteY20" fmla="*/ 12976 h 353059"/>
              <a:gd name="connsiteX21" fmla="*/ 328070 w 483121"/>
              <a:gd name="connsiteY21" fmla="*/ 2928 h 353059"/>
              <a:gd name="connsiteX22" fmla="*/ 117055 w 483121"/>
              <a:gd name="connsiteY22" fmla="*/ 2928 h 353059"/>
              <a:gd name="connsiteX23" fmla="*/ 36668 w 483121"/>
              <a:gd name="connsiteY23" fmla="*/ 73266 h 35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3121" h="353059">
                <a:moveTo>
                  <a:pt x="86910" y="73266"/>
                </a:moveTo>
                <a:lnTo>
                  <a:pt x="86910" y="73266"/>
                </a:lnTo>
                <a:cubicBezTo>
                  <a:pt x="77816" y="79762"/>
                  <a:pt x="0" y="114518"/>
                  <a:pt x="6523" y="153653"/>
                </a:cubicBezTo>
                <a:cubicBezTo>
                  <a:pt x="8509" y="165565"/>
                  <a:pt x="17190" y="176254"/>
                  <a:pt x="26620" y="183798"/>
                </a:cubicBezTo>
                <a:cubicBezTo>
                  <a:pt x="34891" y="190415"/>
                  <a:pt x="46717" y="190497"/>
                  <a:pt x="56765" y="193846"/>
                </a:cubicBezTo>
                <a:cubicBezTo>
                  <a:pt x="171605" y="270407"/>
                  <a:pt x="2215" y="170877"/>
                  <a:pt x="117055" y="193846"/>
                </a:cubicBezTo>
                <a:cubicBezTo>
                  <a:pt x="128897" y="196215"/>
                  <a:pt x="128612" y="215452"/>
                  <a:pt x="137152" y="223992"/>
                </a:cubicBezTo>
                <a:cubicBezTo>
                  <a:pt x="160281" y="247121"/>
                  <a:pt x="176744" y="246450"/>
                  <a:pt x="207490" y="254137"/>
                </a:cubicBezTo>
                <a:cubicBezTo>
                  <a:pt x="210839" y="264185"/>
                  <a:pt x="221472" y="274448"/>
                  <a:pt x="217538" y="284282"/>
                </a:cubicBezTo>
                <a:cubicBezTo>
                  <a:pt x="205539" y="314280"/>
                  <a:pt x="108558" y="314233"/>
                  <a:pt x="107006" y="314427"/>
                </a:cubicBezTo>
                <a:cubicBezTo>
                  <a:pt x="117055" y="321126"/>
                  <a:pt x="125501" y="331345"/>
                  <a:pt x="137152" y="334523"/>
                </a:cubicBezTo>
                <a:cubicBezTo>
                  <a:pt x="205117" y="353059"/>
                  <a:pt x="238455" y="342248"/>
                  <a:pt x="307973" y="334523"/>
                </a:cubicBezTo>
                <a:cubicBezTo>
                  <a:pt x="318022" y="331174"/>
                  <a:pt x="329848" y="331092"/>
                  <a:pt x="338119" y="324475"/>
                </a:cubicBezTo>
                <a:cubicBezTo>
                  <a:pt x="347549" y="316931"/>
                  <a:pt x="353310" y="305366"/>
                  <a:pt x="358215" y="294330"/>
                </a:cubicBezTo>
                <a:cubicBezTo>
                  <a:pt x="376760" y="252603"/>
                  <a:pt x="379763" y="226783"/>
                  <a:pt x="388360" y="183798"/>
                </a:cubicBezTo>
                <a:cubicBezTo>
                  <a:pt x="460107" y="207714"/>
                  <a:pt x="436899" y="221521"/>
                  <a:pt x="468747" y="173750"/>
                </a:cubicBezTo>
                <a:cubicBezTo>
                  <a:pt x="483121" y="130625"/>
                  <a:pt x="482604" y="148794"/>
                  <a:pt x="468747" y="93363"/>
                </a:cubicBezTo>
                <a:cubicBezTo>
                  <a:pt x="466178" y="83087"/>
                  <a:pt x="466189" y="70708"/>
                  <a:pt x="458699" y="63218"/>
                </a:cubicBezTo>
                <a:cubicBezTo>
                  <a:pt x="451209" y="55728"/>
                  <a:pt x="438894" y="55468"/>
                  <a:pt x="428554" y="53170"/>
                </a:cubicBezTo>
                <a:cubicBezTo>
                  <a:pt x="408665" y="48750"/>
                  <a:pt x="388361" y="46471"/>
                  <a:pt x="368264" y="43121"/>
                </a:cubicBezTo>
                <a:cubicBezTo>
                  <a:pt x="364914" y="33073"/>
                  <a:pt x="365705" y="20466"/>
                  <a:pt x="358215" y="12976"/>
                </a:cubicBezTo>
                <a:cubicBezTo>
                  <a:pt x="350725" y="5487"/>
                  <a:pt x="338653" y="3369"/>
                  <a:pt x="328070" y="2928"/>
                </a:cubicBezTo>
                <a:cubicBezTo>
                  <a:pt x="257793" y="0"/>
                  <a:pt x="187393" y="2928"/>
                  <a:pt x="117055" y="2928"/>
                </a:cubicBezTo>
                <a:lnTo>
                  <a:pt x="36668" y="73266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7452320" y="3429000"/>
            <a:ext cx="823965" cy="966747"/>
          </a:xfrm>
          <a:custGeom>
            <a:avLst/>
            <a:gdLst>
              <a:gd name="connsiteX0" fmla="*/ 251209 w 823965"/>
              <a:gd name="connsiteY0" fmla="*/ 83998 h 966747"/>
              <a:gd name="connsiteX1" fmla="*/ 251209 w 823965"/>
              <a:gd name="connsiteY1" fmla="*/ 83998 h 966747"/>
              <a:gd name="connsiteX2" fmla="*/ 401934 w 823965"/>
              <a:gd name="connsiteY2" fmla="*/ 73950 h 966747"/>
              <a:gd name="connsiteX3" fmla="*/ 462224 w 823965"/>
              <a:gd name="connsiteY3" fmla="*/ 53853 h 966747"/>
              <a:gd name="connsiteX4" fmla="*/ 482321 w 823965"/>
              <a:gd name="connsiteY4" fmla="*/ 23708 h 966747"/>
              <a:gd name="connsiteX5" fmla="*/ 532562 w 823965"/>
              <a:gd name="connsiteY5" fmla="*/ 43805 h 966747"/>
              <a:gd name="connsiteX6" fmla="*/ 552659 w 823965"/>
              <a:gd name="connsiteY6" fmla="*/ 104095 h 966747"/>
              <a:gd name="connsiteX7" fmla="*/ 562707 w 823965"/>
              <a:gd name="connsiteY7" fmla="*/ 134240 h 966747"/>
              <a:gd name="connsiteX8" fmla="*/ 582804 w 823965"/>
              <a:gd name="connsiteY8" fmla="*/ 164385 h 966747"/>
              <a:gd name="connsiteX9" fmla="*/ 622998 w 823965"/>
              <a:gd name="connsiteY9" fmla="*/ 305062 h 966747"/>
              <a:gd name="connsiteX10" fmla="*/ 633046 w 823965"/>
              <a:gd name="connsiteY10" fmla="*/ 335207 h 966747"/>
              <a:gd name="connsiteX11" fmla="*/ 643094 w 823965"/>
              <a:gd name="connsiteY11" fmla="*/ 365352 h 966747"/>
              <a:gd name="connsiteX12" fmla="*/ 703384 w 823965"/>
              <a:gd name="connsiteY12" fmla="*/ 385449 h 966747"/>
              <a:gd name="connsiteX13" fmla="*/ 733529 w 823965"/>
              <a:gd name="connsiteY13" fmla="*/ 395497 h 966747"/>
              <a:gd name="connsiteX14" fmla="*/ 763674 w 823965"/>
              <a:gd name="connsiteY14" fmla="*/ 415594 h 966747"/>
              <a:gd name="connsiteX15" fmla="*/ 803868 w 823965"/>
              <a:gd name="connsiteY15" fmla="*/ 425642 h 966747"/>
              <a:gd name="connsiteX16" fmla="*/ 823965 w 823965"/>
              <a:gd name="connsiteY16" fmla="*/ 455788 h 966747"/>
              <a:gd name="connsiteX17" fmla="*/ 773723 w 823965"/>
              <a:gd name="connsiteY17" fmla="*/ 536174 h 966747"/>
              <a:gd name="connsiteX18" fmla="*/ 743578 w 823965"/>
              <a:gd name="connsiteY18" fmla="*/ 546223 h 966747"/>
              <a:gd name="connsiteX19" fmla="*/ 673239 w 823965"/>
              <a:gd name="connsiteY19" fmla="*/ 526126 h 966747"/>
              <a:gd name="connsiteX20" fmla="*/ 612949 w 823965"/>
              <a:gd name="connsiteY20" fmla="*/ 495981 h 966747"/>
              <a:gd name="connsiteX21" fmla="*/ 572756 w 823965"/>
              <a:gd name="connsiteY21" fmla="*/ 506029 h 966747"/>
              <a:gd name="connsiteX22" fmla="*/ 582804 w 823965"/>
              <a:gd name="connsiteY22" fmla="*/ 546223 h 966747"/>
              <a:gd name="connsiteX23" fmla="*/ 602901 w 823965"/>
              <a:gd name="connsiteY23" fmla="*/ 606513 h 966747"/>
              <a:gd name="connsiteX24" fmla="*/ 532562 w 823965"/>
              <a:gd name="connsiteY24" fmla="*/ 897915 h 966747"/>
              <a:gd name="connsiteX25" fmla="*/ 422031 w 823965"/>
              <a:gd name="connsiteY25" fmla="*/ 887867 h 966747"/>
              <a:gd name="connsiteX26" fmla="*/ 442127 w 823965"/>
              <a:gd name="connsiteY26" fmla="*/ 857722 h 966747"/>
              <a:gd name="connsiteX27" fmla="*/ 442127 w 823965"/>
              <a:gd name="connsiteY27" fmla="*/ 656755 h 966747"/>
              <a:gd name="connsiteX28" fmla="*/ 401934 w 823965"/>
              <a:gd name="connsiteY28" fmla="*/ 566319 h 966747"/>
              <a:gd name="connsiteX29" fmla="*/ 351692 w 823965"/>
              <a:gd name="connsiteY29" fmla="*/ 576368 h 966747"/>
              <a:gd name="connsiteX30" fmla="*/ 351692 w 823965"/>
              <a:gd name="connsiteY30" fmla="*/ 666803 h 966747"/>
              <a:gd name="connsiteX31" fmla="*/ 371789 w 823965"/>
              <a:gd name="connsiteY31" fmla="*/ 807480 h 966747"/>
              <a:gd name="connsiteX32" fmla="*/ 361740 w 823965"/>
              <a:gd name="connsiteY32" fmla="*/ 867770 h 966747"/>
              <a:gd name="connsiteX33" fmla="*/ 231112 w 823965"/>
              <a:gd name="connsiteY33" fmla="*/ 877818 h 966747"/>
              <a:gd name="connsiteX34" fmla="*/ 200967 w 823965"/>
              <a:gd name="connsiteY34" fmla="*/ 867770 h 966747"/>
              <a:gd name="connsiteX35" fmla="*/ 180870 w 823965"/>
              <a:gd name="connsiteY35" fmla="*/ 837625 h 966747"/>
              <a:gd name="connsiteX36" fmla="*/ 170822 w 823965"/>
              <a:gd name="connsiteY36" fmla="*/ 566319 h 966747"/>
              <a:gd name="connsiteX37" fmla="*/ 110532 w 823965"/>
              <a:gd name="connsiteY37" fmla="*/ 586416 h 966747"/>
              <a:gd name="connsiteX38" fmla="*/ 80387 w 823965"/>
              <a:gd name="connsiteY38" fmla="*/ 596464 h 966747"/>
              <a:gd name="connsiteX39" fmla="*/ 40193 w 823965"/>
              <a:gd name="connsiteY39" fmla="*/ 606513 h 966747"/>
              <a:gd name="connsiteX40" fmla="*/ 20096 w 823965"/>
              <a:gd name="connsiteY40" fmla="*/ 576368 h 966747"/>
              <a:gd name="connsiteX41" fmla="*/ 10048 w 823965"/>
              <a:gd name="connsiteY41" fmla="*/ 516078 h 966747"/>
              <a:gd name="connsiteX42" fmla="*/ 0 w 823965"/>
              <a:gd name="connsiteY42" fmla="*/ 465836 h 966747"/>
              <a:gd name="connsiteX43" fmla="*/ 60290 w 823965"/>
              <a:gd name="connsiteY43" fmla="*/ 445739 h 966747"/>
              <a:gd name="connsiteX44" fmla="*/ 100483 w 823965"/>
              <a:gd name="connsiteY44" fmla="*/ 395497 h 966747"/>
              <a:gd name="connsiteX45" fmla="*/ 130628 w 823965"/>
              <a:gd name="connsiteY45" fmla="*/ 305062 h 966747"/>
              <a:gd name="connsiteX46" fmla="*/ 140677 w 823965"/>
              <a:gd name="connsiteY46" fmla="*/ 274917 h 966747"/>
              <a:gd name="connsiteX47" fmla="*/ 170822 w 823965"/>
              <a:gd name="connsiteY47" fmla="*/ 174434 h 966747"/>
              <a:gd name="connsiteX48" fmla="*/ 190918 w 823965"/>
              <a:gd name="connsiteY48" fmla="*/ 114144 h 966747"/>
              <a:gd name="connsiteX49" fmla="*/ 200967 w 823965"/>
              <a:gd name="connsiteY49" fmla="*/ 83998 h 966747"/>
              <a:gd name="connsiteX50" fmla="*/ 301450 w 823965"/>
              <a:gd name="connsiteY50" fmla="*/ 83998 h 966747"/>
              <a:gd name="connsiteX51" fmla="*/ 371789 w 823965"/>
              <a:gd name="connsiteY51" fmla="*/ 43805 h 966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823965" h="966747">
                <a:moveTo>
                  <a:pt x="251209" y="83998"/>
                </a:moveTo>
                <a:lnTo>
                  <a:pt x="251209" y="83998"/>
                </a:lnTo>
                <a:cubicBezTo>
                  <a:pt x="301451" y="80649"/>
                  <a:pt x="352087" y="81071"/>
                  <a:pt x="401934" y="73950"/>
                </a:cubicBezTo>
                <a:cubicBezTo>
                  <a:pt x="422905" y="70954"/>
                  <a:pt x="462224" y="53853"/>
                  <a:pt x="462224" y="53853"/>
                </a:cubicBezTo>
                <a:cubicBezTo>
                  <a:pt x="468923" y="43805"/>
                  <a:pt x="472891" y="31252"/>
                  <a:pt x="482321" y="23708"/>
                </a:cubicBezTo>
                <a:cubicBezTo>
                  <a:pt x="511957" y="0"/>
                  <a:pt x="520234" y="16068"/>
                  <a:pt x="532562" y="43805"/>
                </a:cubicBezTo>
                <a:cubicBezTo>
                  <a:pt x="541165" y="63163"/>
                  <a:pt x="545960" y="83998"/>
                  <a:pt x="552659" y="104095"/>
                </a:cubicBezTo>
                <a:cubicBezTo>
                  <a:pt x="556008" y="114143"/>
                  <a:pt x="556832" y="125427"/>
                  <a:pt x="562707" y="134240"/>
                </a:cubicBezTo>
                <a:lnTo>
                  <a:pt x="582804" y="164385"/>
                </a:lnTo>
                <a:cubicBezTo>
                  <a:pt x="608041" y="265331"/>
                  <a:pt x="594165" y="218563"/>
                  <a:pt x="622998" y="305062"/>
                </a:cubicBezTo>
                <a:lnTo>
                  <a:pt x="633046" y="335207"/>
                </a:lnTo>
                <a:cubicBezTo>
                  <a:pt x="636395" y="345255"/>
                  <a:pt x="633046" y="362003"/>
                  <a:pt x="643094" y="365352"/>
                </a:cubicBezTo>
                <a:lnTo>
                  <a:pt x="703384" y="385449"/>
                </a:lnTo>
                <a:lnTo>
                  <a:pt x="733529" y="395497"/>
                </a:lnTo>
                <a:cubicBezTo>
                  <a:pt x="743577" y="402196"/>
                  <a:pt x="752574" y="410837"/>
                  <a:pt x="763674" y="415594"/>
                </a:cubicBezTo>
                <a:cubicBezTo>
                  <a:pt x="776368" y="421034"/>
                  <a:pt x="792377" y="417981"/>
                  <a:pt x="803868" y="425642"/>
                </a:cubicBezTo>
                <a:cubicBezTo>
                  <a:pt x="813917" y="432341"/>
                  <a:pt x="817266" y="445739"/>
                  <a:pt x="823965" y="455788"/>
                </a:cubicBezTo>
                <a:cubicBezTo>
                  <a:pt x="805635" y="510777"/>
                  <a:pt x="818310" y="513881"/>
                  <a:pt x="773723" y="536174"/>
                </a:cubicBezTo>
                <a:cubicBezTo>
                  <a:pt x="764249" y="540911"/>
                  <a:pt x="753626" y="542873"/>
                  <a:pt x="743578" y="546223"/>
                </a:cubicBezTo>
                <a:cubicBezTo>
                  <a:pt x="730705" y="543005"/>
                  <a:pt x="687651" y="533332"/>
                  <a:pt x="673239" y="526126"/>
                </a:cubicBezTo>
                <a:cubicBezTo>
                  <a:pt x="595323" y="487168"/>
                  <a:pt x="688719" y="521237"/>
                  <a:pt x="612949" y="495981"/>
                </a:cubicBezTo>
                <a:cubicBezTo>
                  <a:pt x="589802" y="480549"/>
                  <a:pt x="572756" y="455182"/>
                  <a:pt x="572756" y="506029"/>
                </a:cubicBezTo>
                <a:cubicBezTo>
                  <a:pt x="572756" y="519839"/>
                  <a:pt x="578836" y="532995"/>
                  <a:pt x="582804" y="546223"/>
                </a:cubicBezTo>
                <a:cubicBezTo>
                  <a:pt x="588891" y="566513"/>
                  <a:pt x="602901" y="606513"/>
                  <a:pt x="602901" y="606513"/>
                </a:cubicBezTo>
                <a:cubicBezTo>
                  <a:pt x="590892" y="966747"/>
                  <a:pt x="692283" y="916705"/>
                  <a:pt x="532562" y="897915"/>
                </a:cubicBezTo>
                <a:cubicBezTo>
                  <a:pt x="495820" y="893593"/>
                  <a:pt x="458875" y="891216"/>
                  <a:pt x="422031" y="887867"/>
                </a:cubicBezTo>
                <a:cubicBezTo>
                  <a:pt x="428730" y="877819"/>
                  <a:pt x="437370" y="868822"/>
                  <a:pt x="442127" y="857722"/>
                </a:cubicBezTo>
                <a:cubicBezTo>
                  <a:pt x="467067" y="799529"/>
                  <a:pt x="445779" y="698754"/>
                  <a:pt x="442127" y="656755"/>
                </a:cubicBezTo>
                <a:cubicBezTo>
                  <a:pt x="435254" y="577716"/>
                  <a:pt x="449296" y="597894"/>
                  <a:pt x="401934" y="566319"/>
                </a:cubicBezTo>
                <a:cubicBezTo>
                  <a:pt x="385187" y="569669"/>
                  <a:pt x="365903" y="566894"/>
                  <a:pt x="351692" y="576368"/>
                </a:cubicBezTo>
                <a:cubicBezTo>
                  <a:pt x="329347" y="591265"/>
                  <a:pt x="351164" y="662575"/>
                  <a:pt x="351692" y="666803"/>
                </a:cubicBezTo>
                <a:cubicBezTo>
                  <a:pt x="368825" y="803869"/>
                  <a:pt x="351233" y="725259"/>
                  <a:pt x="371789" y="807480"/>
                </a:cubicBezTo>
                <a:cubicBezTo>
                  <a:pt x="368439" y="827577"/>
                  <a:pt x="370852" y="849547"/>
                  <a:pt x="361740" y="867770"/>
                </a:cubicBezTo>
                <a:cubicBezTo>
                  <a:pt x="340509" y="910232"/>
                  <a:pt x="240699" y="878777"/>
                  <a:pt x="231112" y="877818"/>
                </a:cubicBezTo>
                <a:cubicBezTo>
                  <a:pt x="221064" y="874469"/>
                  <a:pt x="209238" y="874387"/>
                  <a:pt x="200967" y="867770"/>
                </a:cubicBezTo>
                <a:cubicBezTo>
                  <a:pt x="191537" y="860226"/>
                  <a:pt x="182072" y="849642"/>
                  <a:pt x="180870" y="837625"/>
                </a:cubicBezTo>
                <a:cubicBezTo>
                  <a:pt x="171865" y="747577"/>
                  <a:pt x="174171" y="656754"/>
                  <a:pt x="170822" y="566319"/>
                </a:cubicBezTo>
                <a:lnTo>
                  <a:pt x="110532" y="586416"/>
                </a:lnTo>
                <a:cubicBezTo>
                  <a:pt x="100484" y="589765"/>
                  <a:pt x="90663" y="593895"/>
                  <a:pt x="80387" y="596464"/>
                </a:cubicBezTo>
                <a:lnTo>
                  <a:pt x="40193" y="606513"/>
                </a:lnTo>
                <a:cubicBezTo>
                  <a:pt x="33494" y="596465"/>
                  <a:pt x="23915" y="587825"/>
                  <a:pt x="20096" y="576368"/>
                </a:cubicBezTo>
                <a:cubicBezTo>
                  <a:pt x="13653" y="557040"/>
                  <a:pt x="13692" y="536123"/>
                  <a:pt x="10048" y="516078"/>
                </a:cubicBezTo>
                <a:cubicBezTo>
                  <a:pt x="6993" y="499274"/>
                  <a:pt x="3349" y="482583"/>
                  <a:pt x="0" y="465836"/>
                </a:cubicBezTo>
                <a:cubicBezTo>
                  <a:pt x="20097" y="459137"/>
                  <a:pt x="53591" y="465836"/>
                  <a:pt x="60290" y="445739"/>
                </a:cubicBezTo>
                <a:cubicBezTo>
                  <a:pt x="74157" y="404137"/>
                  <a:pt x="61525" y="421469"/>
                  <a:pt x="100483" y="395497"/>
                </a:cubicBezTo>
                <a:lnTo>
                  <a:pt x="130628" y="305062"/>
                </a:lnTo>
                <a:cubicBezTo>
                  <a:pt x="133978" y="295014"/>
                  <a:pt x="138108" y="285193"/>
                  <a:pt x="140677" y="274917"/>
                </a:cubicBezTo>
                <a:cubicBezTo>
                  <a:pt x="155863" y="214170"/>
                  <a:pt x="146357" y="247830"/>
                  <a:pt x="170822" y="174434"/>
                </a:cubicBezTo>
                <a:lnTo>
                  <a:pt x="190918" y="114144"/>
                </a:lnTo>
                <a:lnTo>
                  <a:pt x="200967" y="83998"/>
                </a:lnTo>
                <a:lnTo>
                  <a:pt x="301450" y="83998"/>
                </a:lnTo>
                <a:lnTo>
                  <a:pt x="371789" y="4380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1547664" y="5733256"/>
            <a:ext cx="1440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2339752" y="3140968"/>
            <a:ext cx="1821722" cy="1582189"/>
          </a:xfrm>
          <a:custGeom>
            <a:avLst/>
            <a:gdLst>
              <a:gd name="connsiteX0" fmla="*/ 180870 w 1821722"/>
              <a:gd name="connsiteY0" fmla="*/ 165371 h 1582189"/>
              <a:gd name="connsiteX1" fmla="*/ 150725 w 1821722"/>
              <a:gd name="connsiteY1" fmla="*/ 175420 h 1582189"/>
              <a:gd name="connsiteX2" fmla="*/ 90435 w 1821722"/>
              <a:gd name="connsiteY2" fmla="*/ 215613 h 1582189"/>
              <a:gd name="connsiteX3" fmla="*/ 80387 w 1821722"/>
              <a:gd name="connsiteY3" fmla="*/ 245758 h 1582189"/>
              <a:gd name="connsiteX4" fmla="*/ 70339 w 1821722"/>
              <a:gd name="connsiteY4" fmla="*/ 296000 h 1582189"/>
              <a:gd name="connsiteX5" fmla="*/ 50242 w 1821722"/>
              <a:gd name="connsiteY5" fmla="*/ 336193 h 1582189"/>
              <a:gd name="connsiteX6" fmla="*/ 40194 w 1821722"/>
              <a:gd name="connsiteY6" fmla="*/ 386435 h 1582189"/>
              <a:gd name="connsiteX7" fmla="*/ 30145 w 1821722"/>
              <a:gd name="connsiteY7" fmla="*/ 416580 h 1582189"/>
              <a:gd name="connsiteX8" fmla="*/ 20097 w 1821722"/>
              <a:gd name="connsiteY8" fmla="*/ 466822 h 1582189"/>
              <a:gd name="connsiteX9" fmla="*/ 0 w 1821722"/>
              <a:gd name="connsiteY9" fmla="*/ 507015 h 1582189"/>
              <a:gd name="connsiteX10" fmla="*/ 10048 w 1821722"/>
              <a:gd name="connsiteY10" fmla="*/ 667789 h 1582189"/>
              <a:gd name="connsiteX11" fmla="*/ 20097 w 1821722"/>
              <a:gd name="connsiteY11" fmla="*/ 697934 h 1582189"/>
              <a:gd name="connsiteX12" fmla="*/ 80387 w 1821722"/>
              <a:gd name="connsiteY12" fmla="*/ 718031 h 1582189"/>
              <a:gd name="connsiteX13" fmla="*/ 110532 w 1821722"/>
              <a:gd name="connsiteY13" fmla="*/ 728079 h 1582189"/>
              <a:gd name="connsiteX14" fmla="*/ 130629 w 1821722"/>
              <a:gd name="connsiteY14" fmla="*/ 758224 h 1582189"/>
              <a:gd name="connsiteX15" fmla="*/ 60290 w 1821722"/>
              <a:gd name="connsiteY15" fmla="*/ 838611 h 1582189"/>
              <a:gd name="connsiteX16" fmla="*/ 50242 w 1821722"/>
              <a:gd name="connsiteY16" fmla="*/ 888853 h 1582189"/>
              <a:gd name="connsiteX17" fmla="*/ 30145 w 1821722"/>
              <a:gd name="connsiteY17" fmla="*/ 949143 h 1582189"/>
              <a:gd name="connsiteX18" fmla="*/ 40194 w 1821722"/>
              <a:gd name="connsiteY18" fmla="*/ 1130013 h 1582189"/>
              <a:gd name="connsiteX19" fmla="*/ 50242 w 1821722"/>
              <a:gd name="connsiteY19" fmla="*/ 1160158 h 1582189"/>
              <a:gd name="connsiteX20" fmla="*/ 110532 w 1821722"/>
              <a:gd name="connsiteY20" fmla="*/ 1180255 h 1582189"/>
              <a:gd name="connsiteX21" fmla="*/ 140677 w 1821722"/>
              <a:gd name="connsiteY21" fmla="*/ 1190303 h 1582189"/>
              <a:gd name="connsiteX22" fmla="*/ 200967 w 1821722"/>
              <a:gd name="connsiteY22" fmla="*/ 1180255 h 1582189"/>
              <a:gd name="connsiteX23" fmla="*/ 221064 w 1821722"/>
              <a:gd name="connsiteY23" fmla="*/ 1210400 h 1582189"/>
              <a:gd name="connsiteX24" fmla="*/ 241161 w 1821722"/>
              <a:gd name="connsiteY24" fmla="*/ 1270690 h 1582189"/>
              <a:gd name="connsiteX25" fmla="*/ 251209 w 1821722"/>
              <a:gd name="connsiteY25" fmla="*/ 1300835 h 1582189"/>
              <a:gd name="connsiteX26" fmla="*/ 271306 w 1821722"/>
              <a:gd name="connsiteY26" fmla="*/ 1341029 h 1582189"/>
              <a:gd name="connsiteX27" fmla="*/ 281354 w 1821722"/>
              <a:gd name="connsiteY27" fmla="*/ 1381222 h 1582189"/>
              <a:gd name="connsiteX28" fmla="*/ 301451 w 1821722"/>
              <a:gd name="connsiteY28" fmla="*/ 1441512 h 1582189"/>
              <a:gd name="connsiteX29" fmla="*/ 311499 w 1821722"/>
              <a:gd name="connsiteY29" fmla="*/ 1481706 h 1582189"/>
              <a:gd name="connsiteX30" fmla="*/ 331596 w 1821722"/>
              <a:gd name="connsiteY30" fmla="*/ 1511851 h 1582189"/>
              <a:gd name="connsiteX31" fmla="*/ 361741 w 1821722"/>
              <a:gd name="connsiteY31" fmla="*/ 1572141 h 1582189"/>
              <a:gd name="connsiteX32" fmla="*/ 391886 w 1821722"/>
              <a:gd name="connsiteY32" fmla="*/ 1582189 h 1582189"/>
              <a:gd name="connsiteX33" fmla="*/ 542611 w 1821722"/>
              <a:gd name="connsiteY33" fmla="*/ 1572141 h 1582189"/>
              <a:gd name="connsiteX34" fmla="*/ 602901 w 1821722"/>
              <a:gd name="connsiteY34" fmla="*/ 1552044 h 1582189"/>
              <a:gd name="connsiteX35" fmla="*/ 1527350 w 1821722"/>
              <a:gd name="connsiteY35" fmla="*/ 1541996 h 1582189"/>
              <a:gd name="connsiteX36" fmla="*/ 1537398 w 1821722"/>
              <a:gd name="connsiteY36" fmla="*/ 24695 h 1582189"/>
              <a:gd name="connsiteX37" fmla="*/ 1507253 w 1821722"/>
              <a:gd name="connsiteY37" fmla="*/ 4598 h 1582189"/>
              <a:gd name="connsiteX38" fmla="*/ 1356528 w 1821722"/>
              <a:gd name="connsiteY38" fmla="*/ 44791 h 1582189"/>
              <a:gd name="connsiteX39" fmla="*/ 1276141 w 1821722"/>
              <a:gd name="connsiteY39" fmla="*/ 64888 h 1582189"/>
              <a:gd name="connsiteX40" fmla="*/ 1205802 w 1821722"/>
              <a:gd name="connsiteY40" fmla="*/ 95033 h 1582189"/>
              <a:gd name="connsiteX41" fmla="*/ 1135464 w 1821722"/>
              <a:gd name="connsiteY41" fmla="*/ 115130 h 1582189"/>
              <a:gd name="connsiteX42" fmla="*/ 1065125 w 1821722"/>
              <a:gd name="connsiteY42" fmla="*/ 145275 h 1582189"/>
              <a:gd name="connsiteX43" fmla="*/ 1004835 w 1821722"/>
              <a:gd name="connsiteY43" fmla="*/ 155323 h 1582189"/>
              <a:gd name="connsiteX44" fmla="*/ 974690 w 1821722"/>
              <a:gd name="connsiteY44" fmla="*/ 165371 h 1582189"/>
              <a:gd name="connsiteX45" fmla="*/ 874207 w 1821722"/>
              <a:gd name="connsiteY45" fmla="*/ 185468 h 1582189"/>
              <a:gd name="connsiteX46" fmla="*/ 522514 w 1821722"/>
              <a:gd name="connsiteY46" fmla="*/ 175420 h 1582189"/>
              <a:gd name="connsiteX47" fmla="*/ 482321 w 1821722"/>
              <a:gd name="connsiteY47" fmla="*/ 155323 h 1582189"/>
              <a:gd name="connsiteX48" fmla="*/ 391886 w 1821722"/>
              <a:gd name="connsiteY48" fmla="*/ 135226 h 1582189"/>
              <a:gd name="connsiteX49" fmla="*/ 301451 w 1821722"/>
              <a:gd name="connsiteY49" fmla="*/ 115130 h 1582189"/>
              <a:gd name="connsiteX50" fmla="*/ 170822 w 1821722"/>
              <a:gd name="connsiteY50" fmla="*/ 125178 h 1582189"/>
              <a:gd name="connsiteX51" fmla="*/ 120580 w 1821722"/>
              <a:gd name="connsiteY51" fmla="*/ 215613 h 1582189"/>
              <a:gd name="connsiteX52" fmla="*/ 130629 w 1821722"/>
              <a:gd name="connsiteY52" fmla="*/ 969240 h 1582189"/>
              <a:gd name="connsiteX53" fmla="*/ 140677 w 1821722"/>
              <a:gd name="connsiteY53" fmla="*/ 1009433 h 1582189"/>
              <a:gd name="connsiteX54" fmla="*/ 150725 w 1821722"/>
              <a:gd name="connsiteY54" fmla="*/ 1089820 h 1582189"/>
              <a:gd name="connsiteX55" fmla="*/ 180870 w 1821722"/>
              <a:gd name="connsiteY55" fmla="*/ 1180255 h 1582189"/>
              <a:gd name="connsiteX56" fmla="*/ 200967 w 1821722"/>
              <a:gd name="connsiteY56" fmla="*/ 1250593 h 1582189"/>
              <a:gd name="connsiteX57" fmla="*/ 211016 w 1821722"/>
              <a:gd name="connsiteY57" fmla="*/ 1290787 h 1582189"/>
              <a:gd name="connsiteX58" fmla="*/ 231112 w 1821722"/>
              <a:gd name="connsiteY58" fmla="*/ 1330980 h 1582189"/>
              <a:gd name="connsiteX59" fmla="*/ 251209 w 1821722"/>
              <a:gd name="connsiteY59" fmla="*/ 1401319 h 1582189"/>
              <a:gd name="connsiteX60" fmla="*/ 281354 w 1821722"/>
              <a:gd name="connsiteY60" fmla="*/ 1481706 h 1582189"/>
              <a:gd name="connsiteX61" fmla="*/ 311499 w 1821722"/>
              <a:gd name="connsiteY61" fmla="*/ 1562092 h 158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821722" h="1582189">
                <a:moveTo>
                  <a:pt x="180870" y="165371"/>
                </a:moveTo>
                <a:cubicBezTo>
                  <a:pt x="170822" y="168721"/>
                  <a:pt x="159984" y="170276"/>
                  <a:pt x="150725" y="175420"/>
                </a:cubicBezTo>
                <a:cubicBezTo>
                  <a:pt x="129611" y="187150"/>
                  <a:pt x="90435" y="215613"/>
                  <a:pt x="90435" y="215613"/>
                </a:cubicBezTo>
                <a:cubicBezTo>
                  <a:pt x="87086" y="225661"/>
                  <a:pt x="82956" y="235482"/>
                  <a:pt x="80387" y="245758"/>
                </a:cubicBezTo>
                <a:cubicBezTo>
                  <a:pt x="76245" y="262327"/>
                  <a:pt x="75740" y="279797"/>
                  <a:pt x="70339" y="296000"/>
                </a:cubicBezTo>
                <a:cubicBezTo>
                  <a:pt x="65602" y="310210"/>
                  <a:pt x="56941" y="322795"/>
                  <a:pt x="50242" y="336193"/>
                </a:cubicBezTo>
                <a:cubicBezTo>
                  <a:pt x="46893" y="352940"/>
                  <a:pt x="44336" y="369866"/>
                  <a:pt x="40194" y="386435"/>
                </a:cubicBezTo>
                <a:cubicBezTo>
                  <a:pt x="37625" y="396711"/>
                  <a:pt x="32714" y="406304"/>
                  <a:pt x="30145" y="416580"/>
                </a:cubicBezTo>
                <a:cubicBezTo>
                  <a:pt x="26003" y="433149"/>
                  <a:pt x="25498" y="450619"/>
                  <a:pt x="20097" y="466822"/>
                </a:cubicBezTo>
                <a:cubicBezTo>
                  <a:pt x="15360" y="481032"/>
                  <a:pt x="6699" y="493617"/>
                  <a:pt x="0" y="507015"/>
                </a:cubicBezTo>
                <a:cubicBezTo>
                  <a:pt x="3349" y="560606"/>
                  <a:pt x="4427" y="614388"/>
                  <a:pt x="10048" y="667789"/>
                </a:cubicBezTo>
                <a:cubicBezTo>
                  <a:pt x="11157" y="678323"/>
                  <a:pt x="11478" y="691778"/>
                  <a:pt x="20097" y="697934"/>
                </a:cubicBezTo>
                <a:cubicBezTo>
                  <a:pt x="37335" y="710247"/>
                  <a:pt x="60290" y="711332"/>
                  <a:pt x="80387" y="718031"/>
                </a:cubicBezTo>
                <a:lnTo>
                  <a:pt x="110532" y="728079"/>
                </a:lnTo>
                <a:cubicBezTo>
                  <a:pt x="117231" y="738127"/>
                  <a:pt x="133249" y="746435"/>
                  <a:pt x="130629" y="758224"/>
                </a:cubicBezTo>
                <a:cubicBezTo>
                  <a:pt x="120435" y="804096"/>
                  <a:pt x="92182" y="817349"/>
                  <a:pt x="60290" y="838611"/>
                </a:cubicBezTo>
                <a:cubicBezTo>
                  <a:pt x="56941" y="855358"/>
                  <a:pt x="54736" y="872376"/>
                  <a:pt x="50242" y="888853"/>
                </a:cubicBezTo>
                <a:cubicBezTo>
                  <a:pt x="44668" y="909290"/>
                  <a:pt x="30145" y="949143"/>
                  <a:pt x="30145" y="949143"/>
                </a:cubicBezTo>
                <a:cubicBezTo>
                  <a:pt x="33495" y="1009433"/>
                  <a:pt x="34469" y="1069902"/>
                  <a:pt x="40194" y="1130013"/>
                </a:cubicBezTo>
                <a:cubicBezTo>
                  <a:pt x="41198" y="1140557"/>
                  <a:pt x="41623" y="1154002"/>
                  <a:pt x="50242" y="1160158"/>
                </a:cubicBezTo>
                <a:cubicBezTo>
                  <a:pt x="67480" y="1172471"/>
                  <a:pt x="90435" y="1173556"/>
                  <a:pt x="110532" y="1180255"/>
                </a:cubicBezTo>
                <a:lnTo>
                  <a:pt x="140677" y="1190303"/>
                </a:lnTo>
                <a:cubicBezTo>
                  <a:pt x="160774" y="1186954"/>
                  <a:pt x="181201" y="1175314"/>
                  <a:pt x="200967" y="1180255"/>
                </a:cubicBezTo>
                <a:cubicBezTo>
                  <a:pt x="212683" y="1183184"/>
                  <a:pt x="216159" y="1199364"/>
                  <a:pt x="221064" y="1210400"/>
                </a:cubicBezTo>
                <a:cubicBezTo>
                  <a:pt x="229668" y="1229758"/>
                  <a:pt x="234462" y="1250593"/>
                  <a:pt x="241161" y="1270690"/>
                </a:cubicBezTo>
                <a:cubicBezTo>
                  <a:pt x="244510" y="1280738"/>
                  <a:pt x="246472" y="1291361"/>
                  <a:pt x="251209" y="1300835"/>
                </a:cubicBezTo>
                <a:lnTo>
                  <a:pt x="271306" y="1341029"/>
                </a:lnTo>
                <a:cubicBezTo>
                  <a:pt x="274655" y="1354427"/>
                  <a:pt x="277386" y="1367994"/>
                  <a:pt x="281354" y="1381222"/>
                </a:cubicBezTo>
                <a:cubicBezTo>
                  <a:pt x="287441" y="1401512"/>
                  <a:pt x="296313" y="1420961"/>
                  <a:pt x="301451" y="1441512"/>
                </a:cubicBezTo>
                <a:cubicBezTo>
                  <a:pt x="304800" y="1454910"/>
                  <a:pt x="306059" y="1469012"/>
                  <a:pt x="311499" y="1481706"/>
                </a:cubicBezTo>
                <a:cubicBezTo>
                  <a:pt x="316256" y="1492806"/>
                  <a:pt x="324897" y="1501803"/>
                  <a:pt x="331596" y="1511851"/>
                </a:cubicBezTo>
                <a:cubicBezTo>
                  <a:pt x="338215" y="1531710"/>
                  <a:pt x="344032" y="1557974"/>
                  <a:pt x="361741" y="1572141"/>
                </a:cubicBezTo>
                <a:cubicBezTo>
                  <a:pt x="370012" y="1578758"/>
                  <a:pt x="381838" y="1578840"/>
                  <a:pt x="391886" y="1582189"/>
                </a:cubicBezTo>
                <a:cubicBezTo>
                  <a:pt x="442128" y="1578840"/>
                  <a:pt x="492764" y="1579262"/>
                  <a:pt x="542611" y="1572141"/>
                </a:cubicBezTo>
                <a:cubicBezTo>
                  <a:pt x="563582" y="1569145"/>
                  <a:pt x="581718" y="1552274"/>
                  <a:pt x="602901" y="1552044"/>
                </a:cubicBezTo>
                <a:lnTo>
                  <a:pt x="1527350" y="1541996"/>
                </a:lnTo>
                <a:cubicBezTo>
                  <a:pt x="1821722" y="1100423"/>
                  <a:pt x="1576229" y="1480874"/>
                  <a:pt x="1537398" y="24695"/>
                </a:cubicBezTo>
                <a:cubicBezTo>
                  <a:pt x="1537076" y="12623"/>
                  <a:pt x="1517301" y="11297"/>
                  <a:pt x="1507253" y="4598"/>
                </a:cubicBezTo>
                <a:cubicBezTo>
                  <a:pt x="1298200" y="51055"/>
                  <a:pt x="1513299" y="0"/>
                  <a:pt x="1356528" y="44791"/>
                </a:cubicBezTo>
                <a:cubicBezTo>
                  <a:pt x="1329970" y="52379"/>
                  <a:pt x="1302344" y="56154"/>
                  <a:pt x="1276141" y="64888"/>
                </a:cubicBezTo>
                <a:cubicBezTo>
                  <a:pt x="1251941" y="72955"/>
                  <a:pt x="1229825" y="86453"/>
                  <a:pt x="1205802" y="95033"/>
                </a:cubicBezTo>
                <a:cubicBezTo>
                  <a:pt x="1182838" y="103234"/>
                  <a:pt x="1158428" y="106929"/>
                  <a:pt x="1135464" y="115130"/>
                </a:cubicBezTo>
                <a:cubicBezTo>
                  <a:pt x="1111441" y="123710"/>
                  <a:pt x="1089506" y="137773"/>
                  <a:pt x="1065125" y="145275"/>
                </a:cubicBezTo>
                <a:cubicBezTo>
                  <a:pt x="1045652" y="151267"/>
                  <a:pt x="1024724" y="150903"/>
                  <a:pt x="1004835" y="155323"/>
                </a:cubicBezTo>
                <a:cubicBezTo>
                  <a:pt x="994495" y="157621"/>
                  <a:pt x="984874" y="162461"/>
                  <a:pt x="974690" y="165371"/>
                </a:cubicBezTo>
                <a:cubicBezTo>
                  <a:pt x="932711" y="177365"/>
                  <a:pt x="921594" y="177570"/>
                  <a:pt x="874207" y="185468"/>
                </a:cubicBezTo>
                <a:cubicBezTo>
                  <a:pt x="756976" y="182119"/>
                  <a:pt x="639447" y="184415"/>
                  <a:pt x="522514" y="175420"/>
                </a:cubicBezTo>
                <a:cubicBezTo>
                  <a:pt x="507579" y="174271"/>
                  <a:pt x="496346" y="160583"/>
                  <a:pt x="482321" y="155323"/>
                </a:cubicBezTo>
                <a:cubicBezTo>
                  <a:pt x="464505" y="148642"/>
                  <a:pt x="407504" y="138697"/>
                  <a:pt x="391886" y="135226"/>
                </a:cubicBezTo>
                <a:cubicBezTo>
                  <a:pt x="264221" y="106856"/>
                  <a:pt x="452916" y="145422"/>
                  <a:pt x="301451" y="115130"/>
                </a:cubicBezTo>
                <a:lnTo>
                  <a:pt x="170822" y="125178"/>
                </a:lnTo>
                <a:cubicBezTo>
                  <a:pt x="144125" y="136171"/>
                  <a:pt x="129772" y="188038"/>
                  <a:pt x="120580" y="215613"/>
                </a:cubicBezTo>
                <a:cubicBezTo>
                  <a:pt x="123930" y="466822"/>
                  <a:pt x="124271" y="718089"/>
                  <a:pt x="130629" y="969240"/>
                </a:cubicBezTo>
                <a:cubicBezTo>
                  <a:pt x="130979" y="983046"/>
                  <a:pt x="138407" y="995811"/>
                  <a:pt x="140677" y="1009433"/>
                </a:cubicBezTo>
                <a:cubicBezTo>
                  <a:pt x="145116" y="1036070"/>
                  <a:pt x="145067" y="1063415"/>
                  <a:pt x="150725" y="1089820"/>
                </a:cubicBezTo>
                <a:cubicBezTo>
                  <a:pt x="165777" y="1160065"/>
                  <a:pt x="168320" y="1130060"/>
                  <a:pt x="180870" y="1180255"/>
                </a:cubicBezTo>
                <a:cubicBezTo>
                  <a:pt x="212289" y="1305920"/>
                  <a:pt x="172133" y="1149674"/>
                  <a:pt x="200967" y="1250593"/>
                </a:cubicBezTo>
                <a:cubicBezTo>
                  <a:pt x="204761" y="1263872"/>
                  <a:pt x="206167" y="1277856"/>
                  <a:pt x="211016" y="1290787"/>
                </a:cubicBezTo>
                <a:cubicBezTo>
                  <a:pt x="216275" y="1304812"/>
                  <a:pt x="225211" y="1317212"/>
                  <a:pt x="231112" y="1330980"/>
                </a:cubicBezTo>
                <a:cubicBezTo>
                  <a:pt x="241441" y="1355081"/>
                  <a:pt x="243922" y="1375813"/>
                  <a:pt x="251209" y="1401319"/>
                </a:cubicBezTo>
                <a:cubicBezTo>
                  <a:pt x="261163" y="1436161"/>
                  <a:pt x="267196" y="1442771"/>
                  <a:pt x="281354" y="1481706"/>
                </a:cubicBezTo>
                <a:cubicBezTo>
                  <a:pt x="311308" y="1564078"/>
                  <a:pt x="289330" y="1517754"/>
                  <a:pt x="311499" y="156209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3563888" y="3356992"/>
            <a:ext cx="200968" cy="574755"/>
          </a:xfrm>
          <a:custGeom>
            <a:avLst/>
            <a:gdLst>
              <a:gd name="connsiteX0" fmla="*/ 20097 w 200968"/>
              <a:gd name="connsiteY0" fmla="*/ 152724 h 574755"/>
              <a:gd name="connsiteX1" fmla="*/ 20097 w 200968"/>
              <a:gd name="connsiteY1" fmla="*/ 152724 h 574755"/>
              <a:gd name="connsiteX2" fmla="*/ 50242 w 200968"/>
              <a:gd name="connsiteY2" fmla="*/ 233111 h 574755"/>
              <a:gd name="connsiteX3" fmla="*/ 60291 w 200968"/>
              <a:gd name="connsiteY3" fmla="*/ 263256 h 574755"/>
              <a:gd name="connsiteX4" fmla="*/ 50242 w 200968"/>
              <a:gd name="connsiteY4" fmla="*/ 323546 h 574755"/>
              <a:gd name="connsiteX5" fmla="*/ 40194 w 200968"/>
              <a:gd name="connsiteY5" fmla="*/ 353691 h 574755"/>
              <a:gd name="connsiteX6" fmla="*/ 0 w 200968"/>
              <a:gd name="connsiteY6" fmla="*/ 413981 h 574755"/>
              <a:gd name="connsiteX7" fmla="*/ 20097 w 200968"/>
              <a:gd name="connsiteY7" fmla="*/ 534561 h 574755"/>
              <a:gd name="connsiteX8" fmla="*/ 30146 w 200968"/>
              <a:gd name="connsiteY8" fmla="*/ 564706 h 574755"/>
              <a:gd name="connsiteX9" fmla="*/ 60291 w 200968"/>
              <a:gd name="connsiteY9" fmla="*/ 574755 h 574755"/>
              <a:gd name="connsiteX10" fmla="*/ 90436 w 200968"/>
              <a:gd name="connsiteY10" fmla="*/ 554658 h 574755"/>
              <a:gd name="connsiteX11" fmla="*/ 140677 w 200968"/>
              <a:gd name="connsiteY11" fmla="*/ 474271 h 574755"/>
              <a:gd name="connsiteX12" fmla="*/ 150726 w 200968"/>
              <a:gd name="connsiteY12" fmla="*/ 373788 h 574755"/>
              <a:gd name="connsiteX13" fmla="*/ 160774 w 200968"/>
              <a:gd name="connsiteY13" fmla="*/ 323546 h 574755"/>
              <a:gd name="connsiteX14" fmla="*/ 190919 w 200968"/>
              <a:gd name="connsiteY14" fmla="*/ 303449 h 574755"/>
              <a:gd name="connsiteX15" fmla="*/ 200968 w 200968"/>
              <a:gd name="connsiteY15" fmla="*/ 273304 h 574755"/>
              <a:gd name="connsiteX16" fmla="*/ 170822 w 200968"/>
              <a:gd name="connsiteY16" fmla="*/ 162772 h 574755"/>
              <a:gd name="connsiteX17" fmla="*/ 140677 w 200968"/>
              <a:gd name="connsiteY17" fmla="*/ 142675 h 574755"/>
              <a:gd name="connsiteX18" fmla="*/ 120581 w 200968"/>
              <a:gd name="connsiteY18" fmla="*/ 112530 h 574755"/>
              <a:gd name="connsiteX19" fmla="*/ 130629 w 200968"/>
              <a:gd name="connsiteY19" fmla="*/ 42192 h 574755"/>
              <a:gd name="connsiteX20" fmla="*/ 120581 w 200968"/>
              <a:gd name="connsiteY20" fmla="*/ 1999 h 574755"/>
              <a:gd name="connsiteX21" fmla="*/ 50242 w 200968"/>
              <a:gd name="connsiteY21" fmla="*/ 42192 h 574755"/>
              <a:gd name="connsiteX22" fmla="*/ 30146 w 200968"/>
              <a:gd name="connsiteY22" fmla="*/ 102482 h 574755"/>
              <a:gd name="connsiteX23" fmla="*/ 40194 w 200968"/>
              <a:gd name="connsiteY23" fmla="*/ 172821 h 574755"/>
              <a:gd name="connsiteX24" fmla="*/ 60291 w 200968"/>
              <a:gd name="connsiteY24" fmla="*/ 202966 h 574755"/>
              <a:gd name="connsiteX25" fmla="*/ 40194 w 200968"/>
              <a:gd name="connsiteY25" fmla="*/ 223062 h 574755"/>
              <a:gd name="connsiteX26" fmla="*/ 40194 w 200968"/>
              <a:gd name="connsiteY26" fmla="*/ 303449 h 57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0968" h="574755">
                <a:moveTo>
                  <a:pt x="20097" y="152724"/>
                </a:moveTo>
                <a:lnTo>
                  <a:pt x="20097" y="152724"/>
                </a:lnTo>
                <a:cubicBezTo>
                  <a:pt x="30145" y="179520"/>
                  <a:pt x="40462" y="206216"/>
                  <a:pt x="50242" y="233111"/>
                </a:cubicBezTo>
                <a:cubicBezTo>
                  <a:pt x="53862" y="243065"/>
                  <a:pt x="60291" y="252664"/>
                  <a:pt x="60291" y="263256"/>
                </a:cubicBezTo>
                <a:cubicBezTo>
                  <a:pt x="60291" y="283630"/>
                  <a:pt x="54662" y="303657"/>
                  <a:pt x="50242" y="323546"/>
                </a:cubicBezTo>
                <a:cubicBezTo>
                  <a:pt x="47944" y="333886"/>
                  <a:pt x="45338" y="344432"/>
                  <a:pt x="40194" y="353691"/>
                </a:cubicBezTo>
                <a:cubicBezTo>
                  <a:pt x="28464" y="374805"/>
                  <a:pt x="0" y="413981"/>
                  <a:pt x="0" y="413981"/>
                </a:cubicBezTo>
                <a:cubicBezTo>
                  <a:pt x="6699" y="454174"/>
                  <a:pt x="7211" y="495905"/>
                  <a:pt x="20097" y="534561"/>
                </a:cubicBezTo>
                <a:cubicBezTo>
                  <a:pt x="23447" y="544609"/>
                  <a:pt x="22656" y="557216"/>
                  <a:pt x="30146" y="564706"/>
                </a:cubicBezTo>
                <a:cubicBezTo>
                  <a:pt x="37636" y="572196"/>
                  <a:pt x="50243" y="571405"/>
                  <a:pt x="60291" y="574755"/>
                </a:cubicBezTo>
                <a:cubicBezTo>
                  <a:pt x="70339" y="568056"/>
                  <a:pt x="84035" y="564899"/>
                  <a:pt x="90436" y="554658"/>
                </a:cubicBezTo>
                <a:cubicBezTo>
                  <a:pt x="150224" y="458995"/>
                  <a:pt x="72455" y="519753"/>
                  <a:pt x="140677" y="474271"/>
                </a:cubicBezTo>
                <a:cubicBezTo>
                  <a:pt x="165141" y="400880"/>
                  <a:pt x="165912" y="434532"/>
                  <a:pt x="150726" y="373788"/>
                </a:cubicBezTo>
                <a:cubicBezTo>
                  <a:pt x="154075" y="357041"/>
                  <a:pt x="152301" y="338375"/>
                  <a:pt x="160774" y="323546"/>
                </a:cubicBezTo>
                <a:cubicBezTo>
                  <a:pt x="166766" y="313060"/>
                  <a:pt x="183375" y="312879"/>
                  <a:pt x="190919" y="303449"/>
                </a:cubicBezTo>
                <a:cubicBezTo>
                  <a:pt x="197536" y="295178"/>
                  <a:pt x="197618" y="283352"/>
                  <a:pt x="200968" y="273304"/>
                </a:cubicBezTo>
                <a:cubicBezTo>
                  <a:pt x="197834" y="257635"/>
                  <a:pt x="182590" y="170617"/>
                  <a:pt x="170822" y="162772"/>
                </a:cubicBezTo>
                <a:lnTo>
                  <a:pt x="140677" y="142675"/>
                </a:lnTo>
                <a:cubicBezTo>
                  <a:pt x="133978" y="132627"/>
                  <a:pt x="121783" y="124547"/>
                  <a:pt x="120581" y="112530"/>
                </a:cubicBezTo>
                <a:cubicBezTo>
                  <a:pt x="118224" y="88964"/>
                  <a:pt x="130629" y="65876"/>
                  <a:pt x="130629" y="42192"/>
                </a:cubicBezTo>
                <a:cubicBezTo>
                  <a:pt x="130629" y="28382"/>
                  <a:pt x="123930" y="15397"/>
                  <a:pt x="120581" y="1999"/>
                </a:cubicBezTo>
                <a:cubicBezTo>
                  <a:pt x="73797" y="11355"/>
                  <a:pt x="68994" y="0"/>
                  <a:pt x="50242" y="42192"/>
                </a:cubicBezTo>
                <a:cubicBezTo>
                  <a:pt x="41639" y="61550"/>
                  <a:pt x="30146" y="102482"/>
                  <a:pt x="30146" y="102482"/>
                </a:cubicBezTo>
                <a:cubicBezTo>
                  <a:pt x="33495" y="125928"/>
                  <a:pt x="33388" y="150135"/>
                  <a:pt x="40194" y="172821"/>
                </a:cubicBezTo>
                <a:cubicBezTo>
                  <a:pt x="43664" y="184388"/>
                  <a:pt x="60291" y="190889"/>
                  <a:pt x="60291" y="202966"/>
                </a:cubicBezTo>
                <a:lnTo>
                  <a:pt x="40194" y="223062"/>
                </a:lnTo>
                <a:lnTo>
                  <a:pt x="40194" y="303449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3343582" y="3406391"/>
            <a:ext cx="149054" cy="190919"/>
          </a:xfrm>
          <a:custGeom>
            <a:avLst/>
            <a:gdLst>
              <a:gd name="connsiteX0" fmla="*/ 103003 w 149054"/>
              <a:gd name="connsiteY0" fmla="*/ 0 h 190919"/>
              <a:gd name="connsiteX1" fmla="*/ 103003 w 149054"/>
              <a:gd name="connsiteY1" fmla="*/ 0 h 190919"/>
              <a:gd name="connsiteX2" fmla="*/ 22616 w 149054"/>
              <a:gd name="connsiteY2" fmla="*/ 50242 h 190919"/>
              <a:gd name="connsiteX3" fmla="*/ 2519 w 149054"/>
              <a:gd name="connsiteY3" fmla="*/ 80387 h 190919"/>
              <a:gd name="connsiteX4" fmla="*/ 12567 w 149054"/>
              <a:gd name="connsiteY4" fmla="*/ 170822 h 190919"/>
              <a:gd name="connsiteX5" fmla="*/ 42713 w 149054"/>
              <a:gd name="connsiteY5" fmla="*/ 190919 h 190919"/>
              <a:gd name="connsiteX6" fmla="*/ 133148 w 149054"/>
              <a:gd name="connsiteY6" fmla="*/ 150725 h 190919"/>
              <a:gd name="connsiteX7" fmla="*/ 143196 w 149054"/>
              <a:gd name="connsiteY7" fmla="*/ 70339 h 190919"/>
              <a:gd name="connsiteX8" fmla="*/ 113051 w 149054"/>
              <a:gd name="connsiteY8" fmla="*/ 60290 h 190919"/>
              <a:gd name="connsiteX9" fmla="*/ 103003 w 149054"/>
              <a:gd name="connsiteY9" fmla="*/ 0 h 19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054" h="190919">
                <a:moveTo>
                  <a:pt x="103003" y="0"/>
                </a:moveTo>
                <a:lnTo>
                  <a:pt x="103003" y="0"/>
                </a:lnTo>
                <a:cubicBezTo>
                  <a:pt x="76207" y="16747"/>
                  <a:pt x="47291" y="30502"/>
                  <a:pt x="22616" y="50242"/>
                </a:cubicBezTo>
                <a:cubicBezTo>
                  <a:pt x="13186" y="57786"/>
                  <a:pt x="3522" y="68352"/>
                  <a:pt x="2519" y="80387"/>
                </a:cubicBezTo>
                <a:cubicBezTo>
                  <a:pt x="0" y="110613"/>
                  <a:pt x="2202" y="142318"/>
                  <a:pt x="12567" y="170822"/>
                </a:cubicBezTo>
                <a:cubicBezTo>
                  <a:pt x="16694" y="182172"/>
                  <a:pt x="32664" y="184220"/>
                  <a:pt x="42713" y="190919"/>
                </a:cubicBezTo>
                <a:cubicBezTo>
                  <a:pt x="114460" y="167003"/>
                  <a:pt x="85377" y="182573"/>
                  <a:pt x="133148" y="150725"/>
                </a:cubicBezTo>
                <a:cubicBezTo>
                  <a:pt x="136497" y="123930"/>
                  <a:pt x="149054" y="96700"/>
                  <a:pt x="143196" y="70339"/>
                </a:cubicBezTo>
                <a:cubicBezTo>
                  <a:pt x="140898" y="59999"/>
                  <a:pt x="119406" y="68764"/>
                  <a:pt x="113051" y="60290"/>
                </a:cubicBezTo>
                <a:cubicBezTo>
                  <a:pt x="107022" y="52251"/>
                  <a:pt x="104678" y="10048"/>
                  <a:pt x="103003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3091347" y="3898760"/>
            <a:ext cx="948090" cy="794591"/>
          </a:xfrm>
          <a:custGeom>
            <a:avLst/>
            <a:gdLst>
              <a:gd name="connsiteX0" fmla="*/ 576301 w 948090"/>
              <a:gd name="connsiteY0" fmla="*/ 160774 h 794591"/>
              <a:gd name="connsiteX1" fmla="*/ 576301 w 948090"/>
              <a:gd name="connsiteY1" fmla="*/ 160774 h 794591"/>
              <a:gd name="connsiteX2" fmla="*/ 274851 w 948090"/>
              <a:gd name="connsiteY2" fmla="*/ 150726 h 794591"/>
              <a:gd name="connsiteX3" fmla="*/ 244706 w 948090"/>
              <a:gd name="connsiteY3" fmla="*/ 140677 h 794591"/>
              <a:gd name="connsiteX4" fmla="*/ 204512 w 948090"/>
              <a:gd name="connsiteY4" fmla="*/ 70339 h 794591"/>
              <a:gd name="connsiteX5" fmla="*/ 184416 w 948090"/>
              <a:gd name="connsiteY5" fmla="*/ 0 h 794591"/>
              <a:gd name="connsiteX6" fmla="*/ 124126 w 948090"/>
              <a:gd name="connsiteY6" fmla="*/ 20097 h 794591"/>
              <a:gd name="connsiteX7" fmla="*/ 93980 w 948090"/>
              <a:gd name="connsiteY7" fmla="*/ 30145 h 794591"/>
              <a:gd name="connsiteX8" fmla="*/ 63835 w 948090"/>
              <a:gd name="connsiteY8" fmla="*/ 50242 h 794591"/>
              <a:gd name="connsiteX9" fmla="*/ 53787 w 948090"/>
              <a:gd name="connsiteY9" fmla="*/ 80387 h 794591"/>
              <a:gd name="connsiteX10" fmla="*/ 33690 w 948090"/>
              <a:gd name="connsiteY10" fmla="*/ 110532 h 794591"/>
              <a:gd name="connsiteX11" fmla="*/ 23642 w 948090"/>
              <a:gd name="connsiteY11" fmla="*/ 200967 h 794591"/>
              <a:gd name="connsiteX12" fmla="*/ 53787 w 948090"/>
              <a:gd name="connsiteY12" fmla="*/ 221064 h 794591"/>
              <a:gd name="connsiteX13" fmla="*/ 73884 w 948090"/>
              <a:gd name="connsiteY13" fmla="*/ 251209 h 794591"/>
              <a:gd name="connsiteX14" fmla="*/ 43739 w 948090"/>
              <a:gd name="connsiteY14" fmla="*/ 351693 h 794591"/>
              <a:gd name="connsiteX15" fmla="*/ 23642 w 948090"/>
              <a:gd name="connsiteY15" fmla="*/ 411983 h 794591"/>
              <a:gd name="connsiteX16" fmla="*/ 33690 w 948090"/>
              <a:gd name="connsiteY16" fmla="*/ 622998 h 794591"/>
              <a:gd name="connsiteX17" fmla="*/ 43739 w 948090"/>
              <a:gd name="connsiteY17" fmla="*/ 773724 h 794591"/>
              <a:gd name="connsiteX18" fmla="*/ 73884 w 948090"/>
              <a:gd name="connsiteY18" fmla="*/ 793820 h 794591"/>
              <a:gd name="connsiteX19" fmla="*/ 114077 w 948090"/>
              <a:gd name="connsiteY19" fmla="*/ 783772 h 794591"/>
              <a:gd name="connsiteX20" fmla="*/ 214561 w 948090"/>
              <a:gd name="connsiteY20" fmla="*/ 793820 h 794591"/>
              <a:gd name="connsiteX21" fmla="*/ 244706 w 948090"/>
              <a:gd name="connsiteY21" fmla="*/ 793820 h 794591"/>
              <a:gd name="connsiteX22" fmla="*/ 244706 w 948090"/>
              <a:gd name="connsiteY22" fmla="*/ 773724 h 794591"/>
              <a:gd name="connsiteX23" fmla="*/ 385383 w 948090"/>
              <a:gd name="connsiteY23" fmla="*/ 723482 h 794591"/>
              <a:gd name="connsiteX24" fmla="*/ 415528 w 948090"/>
              <a:gd name="connsiteY24" fmla="*/ 713433 h 794591"/>
              <a:gd name="connsiteX25" fmla="*/ 455721 w 948090"/>
              <a:gd name="connsiteY25" fmla="*/ 703385 h 794591"/>
              <a:gd name="connsiteX26" fmla="*/ 516011 w 948090"/>
              <a:gd name="connsiteY26" fmla="*/ 653143 h 794591"/>
              <a:gd name="connsiteX27" fmla="*/ 546156 w 948090"/>
              <a:gd name="connsiteY27" fmla="*/ 633047 h 794591"/>
              <a:gd name="connsiteX28" fmla="*/ 626543 w 948090"/>
              <a:gd name="connsiteY28" fmla="*/ 542611 h 794591"/>
              <a:gd name="connsiteX29" fmla="*/ 656688 w 948090"/>
              <a:gd name="connsiteY29" fmla="*/ 522515 h 794591"/>
              <a:gd name="connsiteX30" fmla="*/ 686833 w 948090"/>
              <a:gd name="connsiteY30" fmla="*/ 512466 h 794591"/>
              <a:gd name="connsiteX31" fmla="*/ 706930 w 948090"/>
              <a:gd name="connsiteY31" fmla="*/ 482321 h 794591"/>
              <a:gd name="connsiteX32" fmla="*/ 737075 w 948090"/>
              <a:gd name="connsiteY32" fmla="*/ 462225 h 794591"/>
              <a:gd name="connsiteX33" fmla="*/ 777268 w 948090"/>
              <a:gd name="connsiteY33" fmla="*/ 411983 h 794591"/>
              <a:gd name="connsiteX34" fmla="*/ 807413 w 948090"/>
              <a:gd name="connsiteY34" fmla="*/ 422031 h 794591"/>
              <a:gd name="connsiteX35" fmla="*/ 827510 w 948090"/>
              <a:gd name="connsiteY35" fmla="*/ 452176 h 794591"/>
              <a:gd name="connsiteX36" fmla="*/ 857655 w 948090"/>
              <a:gd name="connsiteY36" fmla="*/ 472273 h 794591"/>
              <a:gd name="connsiteX37" fmla="*/ 917945 w 948090"/>
              <a:gd name="connsiteY37" fmla="*/ 452176 h 794591"/>
              <a:gd name="connsiteX38" fmla="*/ 948090 w 948090"/>
              <a:gd name="connsiteY38" fmla="*/ 442128 h 794591"/>
              <a:gd name="connsiteX39" fmla="*/ 927994 w 948090"/>
              <a:gd name="connsiteY39" fmla="*/ 381838 h 794591"/>
              <a:gd name="connsiteX40" fmla="*/ 917945 w 948090"/>
              <a:gd name="connsiteY40" fmla="*/ 351693 h 794591"/>
              <a:gd name="connsiteX41" fmla="*/ 887800 w 948090"/>
              <a:gd name="connsiteY41" fmla="*/ 331596 h 794591"/>
              <a:gd name="connsiteX42" fmla="*/ 867704 w 948090"/>
              <a:gd name="connsiteY42" fmla="*/ 271306 h 794591"/>
              <a:gd name="connsiteX43" fmla="*/ 847607 w 948090"/>
              <a:gd name="connsiteY43" fmla="*/ 170822 h 794591"/>
              <a:gd name="connsiteX44" fmla="*/ 837558 w 948090"/>
              <a:gd name="connsiteY44" fmla="*/ 120581 h 794591"/>
              <a:gd name="connsiteX45" fmla="*/ 807413 w 948090"/>
              <a:gd name="connsiteY45" fmla="*/ 100484 h 794591"/>
              <a:gd name="connsiteX46" fmla="*/ 787317 w 948090"/>
              <a:gd name="connsiteY46" fmla="*/ 70339 h 794591"/>
              <a:gd name="connsiteX47" fmla="*/ 676785 w 948090"/>
              <a:gd name="connsiteY47" fmla="*/ 90436 h 794591"/>
              <a:gd name="connsiteX48" fmla="*/ 586350 w 948090"/>
              <a:gd name="connsiteY48" fmla="*/ 140677 h 794591"/>
              <a:gd name="connsiteX49" fmla="*/ 536108 w 948090"/>
              <a:gd name="connsiteY49" fmla="*/ 130629 h 794591"/>
              <a:gd name="connsiteX50" fmla="*/ 495915 w 948090"/>
              <a:gd name="connsiteY50" fmla="*/ 110532 h 79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948090" h="794591">
                <a:moveTo>
                  <a:pt x="576301" y="160774"/>
                </a:moveTo>
                <a:lnTo>
                  <a:pt x="576301" y="160774"/>
                </a:lnTo>
                <a:cubicBezTo>
                  <a:pt x="475818" y="157425"/>
                  <a:pt x="375206" y="156808"/>
                  <a:pt x="274851" y="150726"/>
                </a:cubicBezTo>
                <a:cubicBezTo>
                  <a:pt x="264278" y="150085"/>
                  <a:pt x="252977" y="147294"/>
                  <a:pt x="244706" y="140677"/>
                </a:cubicBezTo>
                <a:cubicBezTo>
                  <a:pt x="233737" y="131902"/>
                  <a:pt x="208382" y="79369"/>
                  <a:pt x="204512" y="70339"/>
                </a:cubicBezTo>
                <a:cubicBezTo>
                  <a:pt x="195863" y="50159"/>
                  <a:pt x="189514" y="20394"/>
                  <a:pt x="184416" y="0"/>
                </a:cubicBezTo>
                <a:lnTo>
                  <a:pt x="124126" y="20097"/>
                </a:lnTo>
                <a:lnTo>
                  <a:pt x="93980" y="30145"/>
                </a:lnTo>
                <a:cubicBezTo>
                  <a:pt x="83932" y="36844"/>
                  <a:pt x="71379" y="40812"/>
                  <a:pt x="63835" y="50242"/>
                </a:cubicBezTo>
                <a:cubicBezTo>
                  <a:pt x="57218" y="58513"/>
                  <a:pt x="58524" y="70913"/>
                  <a:pt x="53787" y="80387"/>
                </a:cubicBezTo>
                <a:cubicBezTo>
                  <a:pt x="48386" y="91189"/>
                  <a:pt x="40389" y="100484"/>
                  <a:pt x="33690" y="110532"/>
                </a:cubicBezTo>
                <a:cubicBezTo>
                  <a:pt x="24036" y="139494"/>
                  <a:pt x="0" y="171413"/>
                  <a:pt x="23642" y="200967"/>
                </a:cubicBezTo>
                <a:cubicBezTo>
                  <a:pt x="31186" y="210397"/>
                  <a:pt x="43739" y="214365"/>
                  <a:pt x="53787" y="221064"/>
                </a:cubicBezTo>
                <a:cubicBezTo>
                  <a:pt x="60486" y="231112"/>
                  <a:pt x="72682" y="239192"/>
                  <a:pt x="73884" y="251209"/>
                </a:cubicBezTo>
                <a:cubicBezTo>
                  <a:pt x="82432" y="336697"/>
                  <a:pt x="66619" y="300213"/>
                  <a:pt x="43739" y="351693"/>
                </a:cubicBezTo>
                <a:cubicBezTo>
                  <a:pt x="35136" y="371051"/>
                  <a:pt x="23642" y="411983"/>
                  <a:pt x="23642" y="411983"/>
                </a:cubicBezTo>
                <a:cubicBezTo>
                  <a:pt x="26991" y="482321"/>
                  <a:pt x="29784" y="552688"/>
                  <a:pt x="33690" y="622998"/>
                </a:cubicBezTo>
                <a:cubicBezTo>
                  <a:pt x="36483" y="673274"/>
                  <a:pt x="32206" y="724709"/>
                  <a:pt x="43739" y="773724"/>
                </a:cubicBezTo>
                <a:cubicBezTo>
                  <a:pt x="46505" y="785479"/>
                  <a:pt x="63836" y="787121"/>
                  <a:pt x="73884" y="793820"/>
                </a:cubicBezTo>
                <a:cubicBezTo>
                  <a:pt x="87282" y="790471"/>
                  <a:pt x="100267" y="783772"/>
                  <a:pt x="114077" y="783772"/>
                </a:cubicBezTo>
                <a:cubicBezTo>
                  <a:pt x="147739" y="783772"/>
                  <a:pt x="180998" y="791238"/>
                  <a:pt x="214561" y="793820"/>
                </a:cubicBezTo>
                <a:cubicBezTo>
                  <a:pt x="224580" y="794591"/>
                  <a:pt x="234658" y="793820"/>
                  <a:pt x="244706" y="793820"/>
                </a:cubicBezTo>
                <a:lnTo>
                  <a:pt x="244706" y="773724"/>
                </a:lnTo>
                <a:cubicBezTo>
                  <a:pt x="344959" y="736128"/>
                  <a:pt x="297920" y="752636"/>
                  <a:pt x="385383" y="723482"/>
                </a:cubicBezTo>
                <a:cubicBezTo>
                  <a:pt x="395431" y="720133"/>
                  <a:pt x="405252" y="716002"/>
                  <a:pt x="415528" y="713433"/>
                </a:cubicBezTo>
                <a:lnTo>
                  <a:pt x="455721" y="703385"/>
                </a:lnTo>
                <a:cubicBezTo>
                  <a:pt x="530572" y="653484"/>
                  <a:pt x="438634" y="717623"/>
                  <a:pt x="516011" y="653143"/>
                </a:cubicBezTo>
                <a:cubicBezTo>
                  <a:pt x="525288" y="645412"/>
                  <a:pt x="536108" y="639746"/>
                  <a:pt x="546156" y="633047"/>
                </a:cubicBezTo>
                <a:cubicBezTo>
                  <a:pt x="570318" y="596804"/>
                  <a:pt x="585249" y="570140"/>
                  <a:pt x="626543" y="542611"/>
                </a:cubicBezTo>
                <a:cubicBezTo>
                  <a:pt x="636591" y="535912"/>
                  <a:pt x="645886" y="527916"/>
                  <a:pt x="656688" y="522515"/>
                </a:cubicBezTo>
                <a:cubicBezTo>
                  <a:pt x="666162" y="517778"/>
                  <a:pt x="676785" y="515816"/>
                  <a:pt x="686833" y="512466"/>
                </a:cubicBezTo>
                <a:cubicBezTo>
                  <a:pt x="693532" y="502418"/>
                  <a:pt x="698390" y="490860"/>
                  <a:pt x="706930" y="482321"/>
                </a:cubicBezTo>
                <a:cubicBezTo>
                  <a:pt x="715469" y="473782"/>
                  <a:pt x="729531" y="471655"/>
                  <a:pt x="737075" y="462225"/>
                </a:cubicBezTo>
                <a:cubicBezTo>
                  <a:pt x="792546" y="392886"/>
                  <a:pt x="690873" y="469580"/>
                  <a:pt x="777268" y="411983"/>
                </a:cubicBezTo>
                <a:cubicBezTo>
                  <a:pt x="787316" y="415332"/>
                  <a:pt x="799142" y="415414"/>
                  <a:pt x="807413" y="422031"/>
                </a:cubicBezTo>
                <a:cubicBezTo>
                  <a:pt x="816843" y="429575"/>
                  <a:pt x="818971" y="443637"/>
                  <a:pt x="827510" y="452176"/>
                </a:cubicBezTo>
                <a:cubicBezTo>
                  <a:pt x="836049" y="460715"/>
                  <a:pt x="847607" y="465574"/>
                  <a:pt x="857655" y="472273"/>
                </a:cubicBezTo>
                <a:lnTo>
                  <a:pt x="917945" y="452176"/>
                </a:lnTo>
                <a:lnTo>
                  <a:pt x="948090" y="442128"/>
                </a:lnTo>
                <a:lnTo>
                  <a:pt x="927994" y="381838"/>
                </a:lnTo>
                <a:cubicBezTo>
                  <a:pt x="924645" y="371790"/>
                  <a:pt x="926758" y="357568"/>
                  <a:pt x="917945" y="351693"/>
                </a:cubicBezTo>
                <a:lnTo>
                  <a:pt x="887800" y="331596"/>
                </a:lnTo>
                <a:cubicBezTo>
                  <a:pt x="881101" y="311499"/>
                  <a:pt x="870700" y="292277"/>
                  <a:pt x="867704" y="271306"/>
                </a:cubicBezTo>
                <a:cubicBezTo>
                  <a:pt x="843086" y="98993"/>
                  <a:pt x="870990" y="264350"/>
                  <a:pt x="847607" y="170822"/>
                </a:cubicBezTo>
                <a:cubicBezTo>
                  <a:pt x="843465" y="154253"/>
                  <a:pt x="846032" y="135409"/>
                  <a:pt x="837558" y="120581"/>
                </a:cubicBezTo>
                <a:cubicBezTo>
                  <a:pt x="831566" y="110096"/>
                  <a:pt x="817461" y="107183"/>
                  <a:pt x="807413" y="100484"/>
                </a:cubicBezTo>
                <a:cubicBezTo>
                  <a:pt x="800714" y="90436"/>
                  <a:pt x="799159" y="72707"/>
                  <a:pt x="787317" y="70339"/>
                </a:cubicBezTo>
                <a:cubicBezTo>
                  <a:pt x="777329" y="68341"/>
                  <a:pt x="700813" y="77087"/>
                  <a:pt x="676785" y="90436"/>
                </a:cubicBezTo>
                <a:cubicBezTo>
                  <a:pt x="573136" y="148019"/>
                  <a:pt x="654558" y="117942"/>
                  <a:pt x="586350" y="140677"/>
                </a:cubicBezTo>
                <a:cubicBezTo>
                  <a:pt x="542907" y="129817"/>
                  <a:pt x="559966" y="130629"/>
                  <a:pt x="536108" y="130629"/>
                </a:cubicBezTo>
                <a:lnTo>
                  <a:pt x="495915" y="11053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2532185" y="4190163"/>
            <a:ext cx="190918" cy="532562"/>
          </a:xfrm>
          <a:custGeom>
            <a:avLst/>
            <a:gdLst>
              <a:gd name="connsiteX0" fmla="*/ 0 w 190918"/>
              <a:gd name="connsiteY0" fmla="*/ 0 h 532562"/>
              <a:gd name="connsiteX1" fmla="*/ 0 w 190918"/>
              <a:gd name="connsiteY1" fmla="*/ 0 h 532562"/>
              <a:gd name="connsiteX2" fmla="*/ 80386 w 190918"/>
              <a:gd name="connsiteY2" fmla="*/ 30145 h 532562"/>
              <a:gd name="connsiteX3" fmla="*/ 120580 w 190918"/>
              <a:gd name="connsiteY3" fmla="*/ 90435 h 532562"/>
              <a:gd name="connsiteX4" fmla="*/ 140677 w 190918"/>
              <a:gd name="connsiteY4" fmla="*/ 120580 h 532562"/>
              <a:gd name="connsiteX5" fmla="*/ 160773 w 190918"/>
              <a:gd name="connsiteY5" fmla="*/ 180870 h 532562"/>
              <a:gd name="connsiteX6" fmla="*/ 170822 w 190918"/>
              <a:gd name="connsiteY6" fmla="*/ 211015 h 532562"/>
              <a:gd name="connsiteX7" fmla="*/ 180870 w 190918"/>
              <a:gd name="connsiteY7" fmla="*/ 452175 h 532562"/>
              <a:gd name="connsiteX8" fmla="*/ 190918 w 190918"/>
              <a:gd name="connsiteY8" fmla="*/ 482321 h 532562"/>
              <a:gd name="connsiteX9" fmla="*/ 150725 w 190918"/>
              <a:gd name="connsiteY9" fmla="*/ 532562 h 532562"/>
              <a:gd name="connsiteX10" fmla="*/ 130628 w 190918"/>
              <a:gd name="connsiteY10" fmla="*/ 472272 h 532562"/>
              <a:gd name="connsiteX11" fmla="*/ 120580 w 190918"/>
              <a:gd name="connsiteY11" fmla="*/ 321547 h 532562"/>
              <a:gd name="connsiteX12" fmla="*/ 60290 w 190918"/>
              <a:gd name="connsiteY12" fmla="*/ 281353 h 532562"/>
              <a:gd name="connsiteX13" fmla="*/ 60290 w 190918"/>
              <a:gd name="connsiteY13" fmla="*/ 140677 h 532562"/>
              <a:gd name="connsiteX14" fmla="*/ 50241 w 190918"/>
              <a:gd name="connsiteY14" fmla="*/ 20096 h 532562"/>
              <a:gd name="connsiteX15" fmla="*/ 50241 w 190918"/>
              <a:gd name="connsiteY15" fmla="*/ 0 h 532562"/>
              <a:gd name="connsiteX16" fmla="*/ 70338 w 190918"/>
              <a:gd name="connsiteY16" fmla="*/ 50241 h 532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0918" h="532562">
                <a:moveTo>
                  <a:pt x="0" y="0"/>
                </a:moveTo>
                <a:lnTo>
                  <a:pt x="0" y="0"/>
                </a:lnTo>
                <a:cubicBezTo>
                  <a:pt x="26795" y="10048"/>
                  <a:pt x="55263" y="16441"/>
                  <a:pt x="80386" y="30145"/>
                </a:cubicBezTo>
                <a:cubicBezTo>
                  <a:pt x="119672" y="51574"/>
                  <a:pt x="104806" y="58888"/>
                  <a:pt x="120580" y="90435"/>
                </a:cubicBezTo>
                <a:cubicBezTo>
                  <a:pt x="125981" y="101237"/>
                  <a:pt x="133978" y="110532"/>
                  <a:pt x="140677" y="120580"/>
                </a:cubicBezTo>
                <a:lnTo>
                  <a:pt x="160773" y="180870"/>
                </a:lnTo>
                <a:lnTo>
                  <a:pt x="170822" y="211015"/>
                </a:lnTo>
                <a:cubicBezTo>
                  <a:pt x="174171" y="291402"/>
                  <a:pt x="174927" y="371938"/>
                  <a:pt x="180870" y="452175"/>
                </a:cubicBezTo>
                <a:cubicBezTo>
                  <a:pt x="181652" y="462738"/>
                  <a:pt x="190918" y="471729"/>
                  <a:pt x="190918" y="482321"/>
                </a:cubicBezTo>
                <a:cubicBezTo>
                  <a:pt x="190918" y="514679"/>
                  <a:pt x="173873" y="517131"/>
                  <a:pt x="150725" y="532562"/>
                </a:cubicBezTo>
                <a:cubicBezTo>
                  <a:pt x="144026" y="512465"/>
                  <a:pt x="132037" y="493409"/>
                  <a:pt x="130628" y="472272"/>
                </a:cubicBezTo>
                <a:cubicBezTo>
                  <a:pt x="127279" y="422030"/>
                  <a:pt x="137987" y="368796"/>
                  <a:pt x="120580" y="321547"/>
                </a:cubicBezTo>
                <a:cubicBezTo>
                  <a:pt x="112230" y="298883"/>
                  <a:pt x="60290" y="281353"/>
                  <a:pt x="60290" y="281353"/>
                </a:cubicBezTo>
                <a:cubicBezTo>
                  <a:pt x="35390" y="206657"/>
                  <a:pt x="60290" y="294778"/>
                  <a:pt x="60290" y="140677"/>
                </a:cubicBezTo>
                <a:cubicBezTo>
                  <a:pt x="60290" y="100344"/>
                  <a:pt x="53115" y="60326"/>
                  <a:pt x="50241" y="20096"/>
                </a:cubicBezTo>
                <a:cubicBezTo>
                  <a:pt x="49764" y="13414"/>
                  <a:pt x="50241" y="6699"/>
                  <a:pt x="50241" y="0"/>
                </a:cubicBezTo>
                <a:lnTo>
                  <a:pt x="70338" y="5024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0" y="3717032"/>
            <a:ext cx="827584" cy="31409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2564904"/>
            <a:ext cx="1219200" cy="1219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635896" y="648866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5" name="Freeform 4"/>
          <p:cNvSpPr/>
          <p:nvPr/>
        </p:nvSpPr>
        <p:spPr>
          <a:xfrm>
            <a:off x="813916" y="3406391"/>
            <a:ext cx="8423602" cy="3570105"/>
          </a:xfrm>
          <a:custGeom>
            <a:avLst/>
            <a:gdLst>
              <a:gd name="connsiteX0" fmla="*/ 0 w 8423602"/>
              <a:gd name="connsiteY0" fmla="*/ 351693 h 3570105"/>
              <a:gd name="connsiteX1" fmla="*/ 0 w 8423602"/>
              <a:gd name="connsiteY1" fmla="*/ 351693 h 3570105"/>
              <a:gd name="connsiteX2" fmla="*/ 80387 w 8423602"/>
              <a:gd name="connsiteY2" fmla="*/ 291402 h 3570105"/>
              <a:gd name="connsiteX3" fmla="*/ 140677 w 8423602"/>
              <a:gd name="connsiteY3" fmla="*/ 251209 h 3570105"/>
              <a:gd name="connsiteX4" fmla="*/ 864159 w 8423602"/>
              <a:gd name="connsiteY4" fmla="*/ 221064 h 3570105"/>
              <a:gd name="connsiteX5" fmla="*/ 904352 w 8423602"/>
              <a:gd name="connsiteY5" fmla="*/ 200967 h 3570105"/>
              <a:gd name="connsiteX6" fmla="*/ 964642 w 8423602"/>
              <a:gd name="connsiteY6" fmla="*/ 160774 h 3570105"/>
              <a:gd name="connsiteX7" fmla="*/ 1024932 w 8423602"/>
              <a:gd name="connsiteY7" fmla="*/ 120580 h 3570105"/>
              <a:gd name="connsiteX8" fmla="*/ 1055077 w 8423602"/>
              <a:gd name="connsiteY8" fmla="*/ 100484 h 3570105"/>
              <a:gd name="connsiteX9" fmla="*/ 1085222 w 8423602"/>
              <a:gd name="connsiteY9" fmla="*/ 80387 h 3570105"/>
              <a:gd name="connsiteX10" fmla="*/ 1115368 w 8423602"/>
              <a:gd name="connsiteY10" fmla="*/ 70339 h 3570105"/>
              <a:gd name="connsiteX11" fmla="*/ 1457011 w 8423602"/>
              <a:gd name="connsiteY11" fmla="*/ 80387 h 3570105"/>
              <a:gd name="connsiteX12" fmla="*/ 1487157 w 8423602"/>
              <a:gd name="connsiteY12" fmla="*/ 90435 h 3570105"/>
              <a:gd name="connsiteX13" fmla="*/ 1527350 w 8423602"/>
              <a:gd name="connsiteY13" fmla="*/ 100484 h 3570105"/>
              <a:gd name="connsiteX14" fmla="*/ 1587640 w 8423602"/>
              <a:gd name="connsiteY14" fmla="*/ 120580 h 3570105"/>
              <a:gd name="connsiteX15" fmla="*/ 1678075 w 8423602"/>
              <a:gd name="connsiteY15" fmla="*/ 170822 h 3570105"/>
              <a:gd name="connsiteX16" fmla="*/ 1899139 w 8423602"/>
              <a:gd name="connsiteY16" fmla="*/ 180871 h 3570105"/>
              <a:gd name="connsiteX17" fmla="*/ 1959429 w 8423602"/>
              <a:gd name="connsiteY17" fmla="*/ 160774 h 3570105"/>
              <a:gd name="connsiteX18" fmla="*/ 1989574 w 8423602"/>
              <a:gd name="connsiteY18" fmla="*/ 140677 h 3570105"/>
              <a:gd name="connsiteX19" fmla="*/ 2019719 w 8423602"/>
              <a:gd name="connsiteY19" fmla="*/ 130629 h 3570105"/>
              <a:gd name="connsiteX20" fmla="*/ 2512088 w 8423602"/>
              <a:gd name="connsiteY20" fmla="*/ 140677 h 3570105"/>
              <a:gd name="connsiteX21" fmla="*/ 2572379 w 8423602"/>
              <a:gd name="connsiteY21" fmla="*/ 160774 h 3570105"/>
              <a:gd name="connsiteX22" fmla="*/ 2602524 w 8423602"/>
              <a:gd name="connsiteY22" fmla="*/ 170822 h 3570105"/>
              <a:gd name="connsiteX23" fmla="*/ 2662814 w 8423602"/>
              <a:gd name="connsiteY23" fmla="*/ 211016 h 3570105"/>
              <a:gd name="connsiteX24" fmla="*/ 2692959 w 8423602"/>
              <a:gd name="connsiteY24" fmla="*/ 231112 h 3570105"/>
              <a:gd name="connsiteX25" fmla="*/ 2763297 w 8423602"/>
              <a:gd name="connsiteY25" fmla="*/ 251209 h 3570105"/>
              <a:gd name="connsiteX26" fmla="*/ 3004458 w 8423602"/>
              <a:gd name="connsiteY26" fmla="*/ 241161 h 3570105"/>
              <a:gd name="connsiteX27" fmla="*/ 3074796 w 8423602"/>
              <a:gd name="connsiteY27" fmla="*/ 221064 h 3570105"/>
              <a:gd name="connsiteX28" fmla="*/ 3114989 w 8423602"/>
              <a:gd name="connsiteY28" fmla="*/ 200967 h 3570105"/>
              <a:gd name="connsiteX29" fmla="*/ 3185328 w 8423602"/>
              <a:gd name="connsiteY29" fmla="*/ 180871 h 3570105"/>
              <a:gd name="connsiteX30" fmla="*/ 3225521 w 8423602"/>
              <a:gd name="connsiteY30" fmla="*/ 160774 h 3570105"/>
              <a:gd name="connsiteX31" fmla="*/ 3285811 w 8423602"/>
              <a:gd name="connsiteY31" fmla="*/ 140677 h 3570105"/>
              <a:gd name="connsiteX32" fmla="*/ 3356150 w 8423602"/>
              <a:gd name="connsiteY32" fmla="*/ 100484 h 3570105"/>
              <a:gd name="connsiteX33" fmla="*/ 3386295 w 8423602"/>
              <a:gd name="connsiteY33" fmla="*/ 80387 h 3570105"/>
              <a:gd name="connsiteX34" fmla="*/ 3426488 w 8423602"/>
              <a:gd name="connsiteY34" fmla="*/ 70339 h 3570105"/>
              <a:gd name="connsiteX35" fmla="*/ 3476730 w 8423602"/>
              <a:gd name="connsiteY35" fmla="*/ 50242 h 3570105"/>
              <a:gd name="connsiteX36" fmla="*/ 3537020 w 8423602"/>
              <a:gd name="connsiteY36" fmla="*/ 30145 h 3570105"/>
              <a:gd name="connsiteX37" fmla="*/ 3567165 w 8423602"/>
              <a:gd name="connsiteY37" fmla="*/ 20097 h 3570105"/>
              <a:gd name="connsiteX38" fmla="*/ 3858568 w 8423602"/>
              <a:gd name="connsiteY38" fmla="*/ 30145 h 3570105"/>
              <a:gd name="connsiteX39" fmla="*/ 3898761 w 8423602"/>
              <a:gd name="connsiteY39" fmla="*/ 40194 h 3570105"/>
              <a:gd name="connsiteX40" fmla="*/ 3989196 w 8423602"/>
              <a:gd name="connsiteY40" fmla="*/ 70339 h 3570105"/>
              <a:gd name="connsiteX41" fmla="*/ 4139921 w 8423602"/>
              <a:gd name="connsiteY41" fmla="*/ 120580 h 3570105"/>
              <a:gd name="connsiteX42" fmla="*/ 4170066 w 8423602"/>
              <a:gd name="connsiteY42" fmla="*/ 130629 h 3570105"/>
              <a:gd name="connsiteX43" fmla="*/ 4200211 w 8423602"/>
              <a:gd name="connsiteY43" fmla="*/ 140677 h 3570105"/>
              <a:gd name="connsiteX44" fmla="*/ 4310743 w 8423602"/>
              <a:gd name="connsiteY44" fmla="*/ 130629 h 3570105"/>
              <a:gd name="connsiteX45" fmla="*/ 4371033 w 8423602"/>
              <a:gd name="connsiteY45" fmla="*/ 110532 h 3570105"/>
              <a:gd name="connsiteX46" fmla="*/ 4401179 w 8423602"/>
              <a:gd name="connsiteY46" fmla="*/ 100484 h 3570105"/>
              <a:gd name="connsiteX47" fmla="*/ 4501662 w 8423602"/>
              <a:gd name="connsiteY47" fmla="*/ 60290 h 3570105"/>
              <a:gd name="connsiteX48" fmla="*/ 4602146 w 8423602"/>
              <a:gd name="connsiteY48" fmla="*/ 40194 h 3570105"/>
              <a:gd name="connsiteX49" fmla="*/ 4672484 w 8423602"/>
              <a:gd name="connsiteY49" fmla="*/ 20097 h 3570105"/>
              <a:gd name="connsiteX50" fmla="*/ 4732774 w 8423602"/>
              <a:gd name="connsiteY50" fmla="*/ 0 h 3570105"/>
              <a:gd name="connsiteX51" fmla="*/ 4973935 w 8423602"/>
              <a:gd name="connsiteY51" fmla="*/ 10049 h 3570105"/>
              <a:gd name="connsiteX52" fmla="*/ 5074418 w 8423602"/>
              <a:gd name="connsiteY52" fmla="*/ 40194 h 3570105"/>
              <a:gd name="connsiteX53" fmla="*/ 5104563 w 8423602"/>
              <a:gd name="connsiteY53" fmla="*/ 50242 h 3570105"/>
              <a:gd name="connsiteX54" fmla="*/ 5134708 w 8423602"/>
              <a:gd name="connsiteY54" fmla="*/ 60290 h 3570105"/>
              <a:gd name="connsiteX55" fmla="*/ 5174902 w 8423602"/>
              <a:gd name="connsiteY55" fmla="*/ 70339 h 3570105"/>
              <a:gd name="connsiteX56" fmla="*/ 5215095 w 8423602"/>
              <a:gd name="connsiteY56" fmla="*/ 90435 h 3570105"/>
              <a:gd name="connsiteX57" fmla="*/ 5255288 w 8423602"/>
              <a:gd name="connsiteY57" fmla="*/ 100484 h 3570105"/>
              <a:gd name="connsiteX58" fmla="*/ 5295482 w 8423602"/>
              <a:gd name="connsiteY58" fmla="*/ 120580 h 3570105"/>
              <a:gd name="connsiteX59" fmla="*/ 5325627 w 8423602"/>
              <a:gd name="connsiteY59" fmla="*/ 130629 h 3570105"/>
              <a:gd name="connsiteX60" fmla="*/ 5365820 w 8423602"/>
              <a:gd name="connsiteY60" fmla="*/ 160774 h 3570105"/>
              <a:gd name="connsiteX61" fmla="*/ 5395965 w 8423602"/>
              <a:gd name="connsiteY61" fmla="*/ 180871 h 3570105"/>
              <a:gd name="connsiteX62" fmla="*/ 5416062 w 8423602"/>
              <a:gd name="connsiteY62" fmla="*/ 211016 h 3570105"/>
              <a:gd name="connsiteX63" fmla="*/ 5476352 w 8423602"/>
              <a:gd name="connsiteY63" fmla="*/ 231112 h 3570105"/>
              <a:gd name="connsiteX64" fmla="*/ 5506497 w 8423602"/>
              <a:gd name="connsiteY64" fmla="*/ 241161 h 3570105"/>
              <a:gd name="connsiteX65" fmla="*/ 5848141 w 8423602"/>
              <a:gd name="connsiteY65" fmla="*/ 231112 h 3570105"/>
              <a:gd name="connsiteX66" fmla="*/ 5908431 w 8423602"/>
              <a:gd name="connsiteY66" fmla="*/ 200967 h 3570105"/>
              <a:gd name="connsiteX67" fmla="*/ 5938576 w 8423602"/>
              <a:gd name="connsiteY67" fmla="*/ 190919 h 3570105"/>
              <a:gd name="connsiteX68" fmla="*/ 6008915 w 8423602"/>
              <a:gd name="connsiteY68" fmla="*/ 170822 h 3570105"/>
              <a:gd name="connsiteX69" fmla="*/ 6039060 w 8423602"/>
              <a:gd name="connsiteY69" fmla="*/ 150725 h 3570105"/>
              <a:gd name="connsiteX70" fmla="*/ 6099350 w 8423602"/>
              <a:gd name="connsiteY70" fmla="*/ 130629 h 3570105"/>
              <a:gd name="connsiteX71" fmla="*/ 6139543 w 8423602"/>
              <a:gd name="connsiteY71" fmla="*/ 110532 h 3570105"/>
              <a:gd name="connsiteX72" fmla="*/ 6240027 w 8423602"/>
              <a:gd name="connsiteY72" fmla="*/ 80387 h 3570105"/>
              <a:gd name="connsiteX73" fmla="*/ 6440994 w 8423602"/>
              <a:gd name="connsiteY73" fmla="*/ 90435 h 3570105"/>
              <a:gd name="connsiteX74" fmla="*/ 6501284 w 8423602"/>
              <a:gd name="connsiteY74" fmla="*/ 120580 h 3570105"/>
              <a:gd name="connsiteX75" fmla="*/ 6531429 w 8423602"/>
              <a:gd name="connsiteY75" fmla="*/ 130629 h 3570105"/>
              <a:gd name="connsiteX76" fmla="*/ 6561574 w 8423602"/>
              <a:gd name="connsiteY76" fmla="*/ 150725 h 3570105"/>
              <a:gd name="connsiteX77" fmla="*/ 6591719 w 8423602"/>
              <a:gd name="connsiteY77" fmla="*/ 160774 h 3570105"/>
              <a:gd name="connsiteX78" fmla="*/ 6641961 w 8423602"/>
              <a:gd name="connsiteY78" fmla="*/ 170822 h 3570105"/>
              <a:gd name="connsiteX79" fmla="*/ 6702251 w 8423602"/>
              <a:gd name="connsiteY79" fmla="*/ 180871 h 3570105"/>
              <a:gd name="connsiteX80" fmla="*/ 6792686 w 8423602"/>
              <a:gd name="connsiteY80" fmla="*/ 211016 h 3570105"/>
              <a:gd name="connsiteX81" fmla="*/ 6822831 w 8423602"/>
              <a:gd name="connsiteY81" fmla="*/ 221064 h 3570105"/>
              <a:gd name="connsiteX82" fmla="*/ 6863025 w 8423602"/>
              <a:gd name="connsiteY82" fmla="*/ 231112 h 3570105"/>
              <a:gd name="connsiteX83" fmla="*/ 6923315 w 8423602"/>
              <a:gd name="connsiteY83" fmla="*/ 251209 h 3570105"/>
              <a:gd name="connsiteX84" fmla="*/ 7114233 w 8423602"/>
              <a:gd name="connsiteY84" fmla="*/ 261257 h 3570105"/>
              <a:gd name="connsiteX85" fmla="*/ 7174524 w 8423602"/>
              <a:gd name="connsiteY85" fmla="*/ 241161 h 3570105"/>
              <a:gd name="connsiteX86" fmla="*/ 7264959 w 8423602"/>
              <a:gd name="connsiteY86" fmla="*/ 211016 h 3570105"/>
              <a:gd name="connsiteX87" fmla="*/ 7325249 w 8423602"/>
              <a:gd name="connsiteY87" fmla="*/ 190919 h 3570105"/>
              <a:gd name="connsiteX88" fmla="*/ 7355394 w 8423602"/>
              <a:gd name="connsiteY88" fmla="*/ 180871 h 3570105"/>
              <a:gd name="connsiteX89" fmla="*/ 7415684 w 8423602"/>
              <a:gd name="connsiteY89" fmla="*/ 170822 h 3570105"/>
              <a:gd name="connsiteX90" fmla="*/ 7445829 w 8423602"/>
              <a:gd name="connsiteY90" fmla="*/ 160774 h 3570105"/>
              <a:gd name="connsiteX91" fmla="*/ 7486022 w 8423602"/>
              <a:gd name="connsiteY91" fmla="*/ 150725 h 3570105"/>
              <a:gd name="connsiteX92" fmla="*/ 7757328 w 8423602"/>
              <a:gd name="connsiteY92" fmla="*/ 160774 h 3570105"/>
              <a:gd name="connsiteX93" fmla="*/ 7827666 w 8423602"/>
              <a:gd name="connsiteY93" fmla="*/ 190919 h 3570105"/>
              <a:gd name="connsiteX94" fmla="*/ 7877908 w 8423602"/>
              <a:gd name="connsiteY94" fmla="*/ 211016 h 3570105"/>
              <a:gd name="connsiteX95" fmla="*/ 7988440 w 8423602"/>
              <a:gd name="connsiteY95" fmla="*/ 241161 h 3570105"/>
              <a:gd name="connsiteX96" fmla="*/ 8018585 w 8423602"/>
              <a:gd name="connsiteY96" fmla="*/ 251209 h 3570105"/>
              <a:gd name="connsiteX97" fmla="*/ 8078875 w 8423602"/>
              <a:gd name="connsiteY97" fmla="*/ 291402 h 3570105"/>
              <a:gd name="connsiteX98" fmla="*/ 8109020 w 8423602"/>
              <a:gd name="connsiteY98" fmla="*/ 321547 h 3570105"/>
              <a:gd name="connsiteX99" fmla="*/ 8139165 w 8423602"/>
              <a:gd name="connsiteY99" fmla="*/ 331596 h 3570105"/>
              <a:gd name="connsiteX100" fmla="*/ 8169310 w 8423602"/>
              <a:gd name="connsiteY100" fmla="*/ 351693 h 3570105"/>
              <a:gd name="connsiteX101" fmla="*/ 8209504 w 8423602"/>
              <a:gd name="connsiteY101" fmla="*/ 422031 h 3570105"/>
              <a:gd name="connsiteX102" fmla="*/ 8249697 w 8423602"/>
              <a:gd name="connsiteY102" fmla="*/ 472273 h 3570105"/>
              <a:gd name="connsiteX103" fmla="*/ 8289891 w 8423602"/>
              <a:gd name="connsiteY103" fmla="*/ 592853 h 3570105"/>
              <a:gd name="connsiteX104" fmla="*/ 8299939 w 8423602"/>
              <a:gd name="connsiteY104" fmla="*/ 622998 h 3570105"/>
              <a:gd name="connsiteX105" fmla="*/ 8309987 w 8423602"/>
              <a:gd name="connsiteY105" fmla="*/ 663191 h 3570105"/>
              <a:gd name="connsiteX106" fmla="*/ 8330084 w 8423602"/>
              <a:gd name="connsiteY106" fmla="*/ 693336 h 3570105"/>
              <a:gd name="connsiteX107" fmla="*/ 8320036 w 8423602"/>
              <a:gd name="connsiteY107" fmla="*/ 733530 h 3570105"/>
              <a:gd name="connsiteX108" fmla="*/ 8299939 w 8423602"/>
              <a:gd name="connsiteY108" fmla="*/ 773723 h 3570105"/>
              <a:gd name="connsiteX109" fmla="*/ 8269794 w 8423602"/>
              <a:gd name="connsiteY109" fmla="*/ 874207 h 3570105"/>
              <a:gd name="connsiteX110" fmla="*/ 8249697 w 8423602"/>
              <a:gd name="connsiteY110" fmla="*/ 954594 h 3570105"/>
              <a:gd name="connsiteX111" fmla="*/ 8259746 w 8423602"/>
              <a:gd name="connsiteY111" fmla="*/ 1095271 h 3570105"/>
              <a:gd name="connsiteX112" fmla="*/ 8269794 w 8423602"/>
              <a:gd name="connsiteY112" fmla="*/ 1125416 h 3570105"/>
              <a:gd name="connsiteX113" fmla="*/ 8279842 w 8423602"/>
              <a:gd name="connsiteY113" fmla="*/ 1175657 h 3570105"/>
              <a:gd name="connsiteX114" fmla="*/ 8299939 w 8423602"/>
              <a:gd name="connsiteY114" fmla="*/ 1235947 h 3570105"/>
              <a:gd name="connsiteX115" fmla="*/ 8330084 w 8423602"/>
              <a:gd name="connsiteY115" fmla="*/ 1326383 h 3570105"/>
              <a:gd name="connsiteX116" fmla="*/ 8340132 w 8423602"/>
              <a:gd name="connsiteY116" fmla="*/ 1356528 h 3570105"/>
              <a:gd name="connsiteX117" fmla="*/ 8360229 w 8423602"/>
              <a:gd name="connsiteY117" fmla="*/ 1436914 h 3570105"/>
              <a:gd name="connsiteX118" fmla="*/ 8370277 w 8423602"/>
              <a:gd name="connsiteY118" fmla="*/ 1467060 h 3570105"/>
              <a:gd name="connsiteX119" fmla="*/ 8390374 w 8423602"/>
              <a:gd name="connsiteY119" fmla="*/ 1537398 h 3570105"/>
              <a:gd name="connsiteX120" fmla="*/ 8380326 w 8423602"/>
              <a:gd name="connsiteY120" fmla="*/ 2733152 h 3570105"/>
              <a:gd name="connsiteX121" fmla="*/ 8370277 w 8423602"/>
              <a:gd name="connsiteY121" fmla="*/ 2763297 h 3570105"/>
              <a:gd name="connsiteX122" fmla="*/ 8360229 w 8423602"/>
              <a:gd name="connsiteY122" fmla="*/ 3175279 h 3570105"/>
              <a:gd name="connsiteX123" fmla="*/ 8350181 w 8423602"/>
              <a:gd name="connsiteY123" fmla="*/ 3496827 h 3570105"/>
              <a:gd name="connsiteX124" fmla="*/ 8048730 w 8423602"/>
              <a:gd name="connsiteY124" fmla="*/ 3506875 h 3570105"/>
              <a:gd name="connsiteX125" fmla="*/ 7486022 w 8423602"/>
              <a:gd name="connsiteY125" fmla="*/ 3496827 h 3570105"/>
              <a:gd name="connsiteX126" fmla="*/ 7355394 w 8423602"/>
              <a:gd name="connsiteY126" fmla="*/ 3486778 h 3570105"/>
              <a:gd name="connsiteX127" fmla="*/ 7074040 w 8423602"/>
              <a:gd name="connsiteY127" fmla="*/ 3476730 h 3570105"/>
              <a:gd name="connsiteX128" fmla="*/ 1909187 w 8423602"/>
              <a:gd name="connsiteY128" fmla="*/ 3436536 h 3570105"/>
              <a:gd name="connsiteX129" fmla="*/ 1818752 w 8423602"/>
              <a:gd name="connsiteY129" fmla="*/ 3426488 h 3570105"/>
              <a:gd name="connsiteX130" fmla="*/ 1768510 w 8423602"/>
              <a:gd name="connsiteY130" fmla="*/ 3416440 h 3570105"/>
              <a:gd name="connsiteX131" fmla="*/ 1678075 w 8423602"/>
              <a:gd name="connsiteY131" fmla="*/ 3406391 h 3570105"/>
              <a:gd name="connsiteX132" fmla="*/ 1617785 w 8423602"/>
              <a:gd name="connsiteY132" fmla="*/ 3376246 h 3570105"/>
              <a:gd name="connsiteX133" fmla="*/ 1567543 w 8423602"/>
              <a:gd name="connsiteY133" fmla="*/ 3366198 h 3570105"/>
              <a:gd name="connsiteX134" fmla="*/ 1507253 w 8423602"/>
              <a:gd name="connsiteY134" fmla="*/ 3346101 h 3570105"/>
              <a:gd name="connsiteX135" fmla="*/ 1406770 w 8423602"/>
              <a:gd name="connsiteY135" fmla="*/ 3305908 h 3570105"/>
              <a:gd name="connsiteX136" fmla="*/ 1286189 w 8423602"/>
              <a:gd name="connsiteY136" fmla="*/ 3265714 h 3570105"/>
              <a:gd name="connsiteX137" fmla="*/ 1205803 w 8423602"/>
              <a:gd name="connsiteY137" fmla="*/ 3245618 h 3570105"/>
              <a:gd name="connsiteX138" fmla="*/ 1135464 w 8423602"/>
              <a:gd name="connsiteY138" fmla="*/ 3205424 h 3570105"/>
              <a:gd name="connsiteX139" fmla="*/ 1085222 w 8423602"/>
              <a:gd name="connsiteY139" fmla="*/ 3195376 h 3570105"/>
              <a:gd name="connsiteX140" fmla="*/ 1045029 w 8423602"/>
              <a:gd name="connsiteY140" fmla="*/ 3185328 h 3570105"/>
              <a:gd name="connsiteX141" fmla="*/ 994787 w 8423602"/>
              <a:gd name="connsiteY141" fmla="*/ 3165231 h 3570105"/>
              <a:gd name="connsiteX142" fmla="*/ 904352 w 8423602"/>
              <a:gd name="connsiteY142" fmla="*/ 3135086 h 3570105"/>
              <a:gd name="connsiteX143" fmla="*/ 864159 w 8423602"/>
              <a:gd name="connsiteY143" fmla="*/ 3114989 h 3570105"/>
              <a:gd name="connsiteX144" fmla="*/ 773724 w 8423602"/>
              <a:gd name="connsiteY144" fmla="*/ 3094893 h 3570105"/>
              <a:gd name="connsiteX145" fmla="*/ 683288 w 8423602"/>
              <a:gd name="connsiteY145" fmla="*/ 3074796 h 3570105"/>
              <a:gd name="connsiteX146" fmla="*/ 291403 w 8423602"/>
              <a:gd name="connsiteY146" fmla="*/ 3084844 h 3570105"/>
              <a:gd name="connsiteX147" fmla="*/ 241161 w 8423602"/>
              <a:gd name="connsiteY147" fmla="*/ 3094893 h 3570105"/>
              <a:gd name="connsiteX148" fmla="*/ 211016 w 8423602"/>
              <a:gd name="connsiteY148" fmla="*/ 3114989 h 3570105"/>
              <a:gd name="connsiteX149" fmla="*/ 130629 w 8423602"/>
              <a:gd name="connsiteY149" fmla="*/ 3024554 h 3570105"/>
              <a:gd name="connsiteX150" fmla="*/ 90436 w 8423602"/>
              <a:gd name="connsiteY150" fmla="*/ 2964264 h 3570105"/>
              <a:gd name="connsiteX151" fmla="*/ 80387 w 8423602"/>
              <a:gd name="connsiteY151" fmla="*/ 2934119 h 3570105"/>
              <a:gd name="connsiteX152" fmla="*/ 50242 w 8423602"/>
              <a:gd name="connsiteY152" fmla="*/ 2893925 h 3570105"/>
              <a:gd name="connsiteX153" fmla="*/ 30146 w 8423602"/>
              <a:gd name="connsiteY153" fmla="*/ 2853732 h 3570105"/>
              <a:gd name="connsiteX154" fmla="*/ 10049 w 8423602"/>
              <a:gd name="connsiteY154" fmla="*/ 2793442 h 3570105"/>
              <a:gd name="connsiteX155" fmla="*/ 20097 w 8423602"/>
              <a:gd name="connsiteY155" fmla="*/ 2572378 h 3570105"/>
              <a:gd name="connsiteX156" fmla="*/ 40194 w 8423602"/>
              <a:gd name="connsiteY156" fmla="*/ 2502040 h 3570105"/>
              <a:gd name="connsiteX157" fmla="*/ 50242 w 8423602"/>
              <a:gd name="connsiteY157" fmla="*/ 2461846 h 3570105"/>
              <a:gd name="connsiteX158" fmla="*/ 70339 w 8423602"/>
              <a:gd name="connsiteY158" fmla="*/ 2421653 h 3570105"/>
              <a:gd name="connsiteX159" fmla="*/ 100484 w 8423602"/>
              <a:gd name="connsiteY159" fmla="*/ 2311121 h 3570105"/>
              <a:gd name="connsiteX160" fmla="*/ 120581 w 8423602"/>
              <a:gd name="connsiteY160" fmla="*/ 2250831 h 3570105"/>
              <a:gd name="connsiteX161" fmla="*/ 140677 w 8423602"/>
              <a:gd name="connsiteY161" fmla="*/ 1336431 h 3570105"/>
              <a:gd name="connsiteX162" fmla="*/ 150726 w 8423602"/>
              <a:gd name="connsiteY162" fmla="*/ 1306286 h 3570105"/>
              <a:gd name="connsiteX163" fmla="*/ 180871 w 8423602"/>
              <a:gd name="connsiteY163" fmla="*/ 1205802 h 3570105"/>
              <a:gd name="connsiteX164" fmla="*/ 190919 w 8423602"/>
              <a:gd name="connsiteY164" fmla="*/ 1175657 h 3570105"/>
              <a:gd name="connsiteX165" fmla="*/ 200968 w 8423602"/>
              <a:gd name="connsiteY165" fmla="*/ 1145512 h 3570105"/>
              <a:gd name="connsiteX166" fmla="*/ 211016 w 8423602"/>
              <a:gd name="connsiteY166" fmla="*/ 1105319 h 3570105"/>
              <a:gd name="connsiteX167" fmla="*/ 221064 w 8423602"/>
              <a:gd name="connsiteY167" fmla="*/ 1075174 h 3570105"/>
              <a:gd name="connsiteX168" fmla="*/ 231113 w 8423602"/>
              <a:gd name="connsiteY168" fmla="*/ 1034980 h 3570105"/>
              <a:gd name="connsiteX169" fmla="*/ 261258 w 8423602"/>
              <a:gd name="connsiteY169" fmla="*/ 924449 h 3570105"/>
              <a:gd name="connsiteX170" fmla="*/ 251209 w 8423602"/>
              <a:gd name="connsiteY170" fmla="*/ 844062 h 3570105"/>
              <a:gd name="connsiteX171" fmla="*/ 180871 w 8423602"/>
              <a:gd name="connsiteY171" fmla="*/ 753627 h 3570105"/>
              <a:gd name="connsiteX172" fmla="*/ 150726 w 8423602"/>
              <a:gd name="connsiteY172" fmla="*/ 733530 h 3570105"/>
              <a:gd name="connsiteX173" fmla="*/ 120581 w 8423602"/>
              <a:gd name="connsiteY173" fmla="*/ 723482 h 3570105"/>
              <a:gd name="connsiteX174" fmla="*/ 100484 w 8423602"/>
              <a:gd name="connsiteY174" fmla="*/ 693336 h 3570105"/>
              <a:gd name="connsiteX175" fmla="*/ 120581 w 8423602"/>
              <a:gd name="connsiteY175" fmla="*/ 612950 h 3570105"/>
              <a:gd name="connsiteX176" fmla="*/ 130629 w 8423602"/>
              <a:gd name="connsiteY176" fmla="*/ 572756 h 3570105"/>
              <a:gd name="connsiteX177" fmla="*/ 140677 w 8423602"/>
              <a:gd name="connsiteY177" fmla="*/ 522514 h 3570105"/>
              <a:gd name="connsiteX178" fmla="*/ 150726 w 8423602"/>
              <a:gd name="connsiteY178" fmla="*/ 492369 h 3570105"/>
              <a:gd name="connsiteX179" fmla="*/ 140677 w 8423602"/>
              <a:gd name="connsiteY179" fmla="*/ 401934 h 3570105"/>
              <a:gd name="connsiteX180" fmla="*/ 110532 w 8423602"/>
              <a:gd name="connsiteY180" fmla="*/ 391886 h 3570105"/>
              <a:gd name="connsiteX181" fmla="*/ 70339 w 8423602"/>
              <a:gd name="connsiteY181" fmla="*/ 381838 h 3570105"/>
              <a:gd name="connsiteX182" fmla="*/ 50242 w 8423602"/>
              <a:gd name="connsiteY182" fmla="*/ 351693 h 3570105"/>
              <a:gd name="connsiteX183" fmla="*/ 40194 w 8423602"/>
              <a:gd name="connsiteY183" fmla="*/ 321547 h 3570105"/>
              <a:gd name="connsiteX184" fmla="*/ 40194 w 8423602"/>
              <a:gd name="connsiteY184" fmla="*/ 321547 h 3570105"/>
              <a:gd name="connsiteX185" fmla="*/ 70339 w 8423602"/>
              <a:gd name="connsiteY185" fmla="*/ 321547 h 357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8423602" h="3570105">
                <a:moveTo>
                  <a:pt x="0" y="351693"/>
                </a:moveTo>
                <a:lnTo>
                  <a:pt x="0" y="351693"/>
                </a:lnTo>
                <a:cubicBezTo>
                  <a:pt x="26796" y="331596"/>
                  <a:pt x="53131" y="310870"/>
                  <a:pt x="80387" y="291402"/>
                </a:cubicBezTo>
                <a:cubicBezTo>
                  <a:pt x="100041" y="277363"/>
                  <a:pt x="117763" y="258847"/>
                  <a:pt x="140677" y="251209"/>
                </a:cubicBezTo>
                <a:cubicBezTo>
                  <a:pt x="410711" y="161198"/>
                  <a:pt x="179786" y="231433"/>
                  <a:pt x="864159" y="221064"/>
                </a:cubicBezTo>
                <a:cubicBezTo>
                  <a:pt x="877557" y="214365"/>
                  <a:pt x="891508" y="208674"/>
                  <a:pt x="904352" y="200967"/>
                </a:cubicBezTo>
                <a:cubicBezTo>
                  <a:pt x="925063" y="188540"/>
                  <a:pt x="944545" y="174172"/>
                  <a:pt x="964642" y="160774"/>
                </a:cubicBezTo>
                <a:lnTo>
                  <a:pt x="1024932" y="120580"/>
                </a:lnTo>
                <a:lnTo>
                  <a:pt x="1055077" y="100484"/>
                </a:lnTo>
                <a:cubicBezTo>
                  <a:pt x="1065125" y="93785"/>
                  <a:pt x="1073765" y="84206"/>
                  <a:pt x="1085222" y="80387"/>
                </a:cubicBezTo>
                <a:lnTo>
                  <a:pt x="1115368" y="70339"/>
                </a:lnTo>
                <a:cubicBezTo>
                  <a:pt x="1229249" y="73688"/>
                  <a:pt x="1343247" y="74238"/>
                  <a:pt x="1457011" y="80387"/>
                </a:cubicBezTo>
                <a:cubicBezTo>
                  <a:pt x="1467588" y="80959"/>
                  <a:pt x="1476972" y="87525"/>
                  <a:pt x="1487157" y="90435"/>
                </a:cubicBezTo>
                <a:cubicBezTo>
                  <a:pt x="1500436" y="94229"/>
                  <a:pt x="1514122" y="96516"/>
                  <a:pt x="1527350" y="100484"/>
                </a:cubicBezTo>
                <a:cubicBezTo>
                  <a:pt x="1547640" y="106571"/>
                  <a:pt x="1587640" y="120580"/>
                  <a:pt x="1587640" y="120580"/>
                </a:cubicBezTo>
                <a:cubicBezTo>
                  <a:pt x="1656743" y="166649"/>
                  <a:pt x="1625016" y="153136"/>
                  <a:pt x="1678075" y="170822"/>
                </a:cubicBezTo>
                <a:cubicBezTo>
                  <a:pt x="1757950" y="224073"/>
                  <a:pt x="1713543" y="203142"/>
                  <a:pt x="1899139" y="180871"/>
                </a:cubicBezTo>
                <a:cubicBezTo>
                  <a:pt x="1920172" y="178347"/>
                  <a:pt x="1959429" y="160774"/>
                  <a:pt x="1959429" y="160774"/>
                </a:cubicBezTo>
                <a:cubicBezTo>
                  <a:pt x="1969477" y="154075"/>
                  <a:pt x="1978772" y="146078"/>
                  <a:pt x="1989574" y="140677"/>
                </a:cubicBezTo>
                <a:cubicBezTo>
                  <a:pt x="1999048" y="135940"/>
                  <a:pt x="2009127" y="130629"/>
                  <a:pt x="2019719" y="130629"/>
                </a:cubicBezTo>
                <a:cubicBezTo>
                  <a:pt x="2183876" y="130629"/>
                  <a:pt x="2347965" y="137328"/>
                  <a:pt x="2512088" y="140677"/>
                </a:cubicBezTo>
                <a:lnTo>
                  <a:pt x="2572379" y="160774"/>
                </a:lnTo>
                <a:lnTo>
                  <a:pt x="2602524" y="170822"/>
                </a:lnTo>
                <a:lnTo>
                  <a:pt x="2662814" y="211016"/>
                </a:lnTo>
                <a:cubicBezTo>
                  <a:pt x="2672862" y="217715"/>
                  <a:pt x="2681243" y="228183"/>
                  <a:pt x="2692959" y="231112"/>
                </a:cubicBezTo>
                <a:cubicBezTo>
                  <a:pt x="2743428" y="243730"/>
                  <a:pt x="2720051" y="236794"/>
                  <a:pt x="2763297" y="251209"/>
                </a:cubicBezTo>
                <a:cubicBezTo>
                  <a:pt x="2843684" y="247860"/>
                  <a:pt x="2924206" y="246893"/>
                  <a:pt x="3004458" y="241161"/>
                </a:cubicBezTo>
                <a:cubicBezTo>
                  <a:pt x="3014651" y="240433"/>
                  <a:pt x="3062439" y="226360"/>
                  <a:pt x="3074796" y="221064"/>
                </a:cubicBezTo>
                <a:cubicBezTo>
                  <a:pt x="3088564" y="215163"/>
                  <a:pt x="3101221" y="206868"/>
                  <a:pt x="3114989" y="200967"/>
                </a:cubicBezTo>
                <a:cubicBezTo>
                  <a:pt x="3135167" y="192319"/>
                  <a:pt x="3164937" y="185969"/>
                  <a:pt x="3185328" y="180871"/>
                </a:cubicBezTo>
                <a:cubicBezTo>
                  <a:pt x="3198726" y="174172"/>
                  <a:pt x="3211613" y="166337"/>
                  <a:pt x="3225521" y="160774"/>
                </a:cubicBezTo>
                <a:cubicBezTo>
                  <a:pt x="3245190" y="152906"/>
                  <a:pt x="3285811" y="140677"/>
                  <a:pt x="3285811" y="140677"/>
                </a:cubicBezTo>
                <a:cubicBezTo>
                  <a:pt x="3359264" y="91709"/>
                  <a:pt x="3266900" y="151484"/>
                  <a:pt x="3356150" y="100484"/>
                </a:cubicBezTo>
                <a:cubicBezTo>
                  <a:pt x="3366635" y="94492"/>
                  <a:pt x="3375195" y="85144"/>
                  <a:pt x="3386295" y="80387"/>
                </a:cubicBezTo>
                <a:cubicBezTo>
                  <a:pt x="3398988" y="74947"/>
                  <a:pt x="3413387" y="74706"/>
                  <a:pt x="3426488" y="70339"/>
                </a:cubicBezTo>
                <a:cubicBezTo>
                  <a:pt x="3443600" y="64635"/>
                  <a:pt x="3459779" y="56406"/>
                  <a:pt x="3476730" y="50242"/>
                </a:cubicBezTo>
                <a:cubicBezTo>
                  <a:pt x="3496638" y="43003"/>
                  <a:pt x="3516923" y="36844"/>
                  <a:pt x="3537020" y="30145"/>
                </a:cubicBezTo>
                <a:lnTo>
                  <a:pt x="3567165" y="20097"/>
                </a:lnTo>
                <a:cubicBezTo>
                  <a:pt x="3664299" y="23446"/>
                  <a:pt x="3761554" y="24265"/>
                  <a:pt x="3858568" y="30145"/>
                </a:cubicBezTo>
                <a:cubicBezTo>
                  <a:pt x="3872353" y="30980"/>
                  <a:pt x="3885533" y="36226"/>
                  <a:pt x="3898761" y="40194"/>
                </a:cubicBezTo>
                <a:cubicBezTo>
                  <a:pt x="3898846" y="40219"/>
                  <a:pt x="3974082" y="65301"/>
                  <a:pt x="3989196" y="70339"/>
                </a:cubicBezTo>
                <a:lnTo>
                  <a:pt x="4139921" y="120580"/>
                </a:lnTo>
                <a:lnTo>
                  <a:pt x="4170066" y="130629"/>
                </a:lnTo>
                <a:lnTo>
                  <a:pt x="4200211" y="140677"/>
                </a:lnTo>
                <a:cubicBezTo>
                  <a:pt x="4237055" y="137328"/>
                  <a:pt x="4274310" y="137058"/>
                  <a:pt x="4310743" y="130629"/>
                </a:cubicBezTo>
                <a:cubicBezTo>
                  <a:pt x="4331604" y="126948"/>
                  <a:pt x="4350936" y="117231"/>
                  <a:pt x="4371033" y="110532"/>
                </a:cubicBezTo>
                <a:cubicBezTo>
                  <a:pt x="4381082" y="107182"/>
                  <a:pt x="4391705" y="105221"/>
                  <a:pt x="4401179" y="100484"/>
                </a:cubicBezTo>
                <a:cubicBezTo>
                  <a:pt x="4436905" y="82620"/>
                  <a:pt x="4460274" y="68567"/>
                  <a:pt x="4501662" y="60290"/>
                </a:cubicBezTo>
                <a:cubicBezTo>
                  <a:pt x="4535157" y="53591"/>
                  <a:pt x="4569741" y="50996"/>
                  <a:pt x="4602146" y="40194"/>
                </a:cubicBezTo>
                <a:cubicBezTo>
                  <a:pt x="4703426" y="6432"/>
                  <a:pt x="4546349" y="57938"/>
                  <a:pt x="4672484" y="20097"/>
                </a:cubicBezTo>
                <a:cubicBezTo>
                  <a:pt x="4692774" y="14010"/>
                  <a:pt x="4732774" y="0"/>
                  <a:pt x="4732774" y="0"/>
                </a:cubicBezTo>
                <a:cubicBezTo>
                  <a:pt x="4813161" y="3350"/>
                  <a:pt x="4893683" y="4317"/>
                  <a:pt x="4973935" y="10049"/>
                </a:cubicBezTo>
                <a:cubicBezTo>
                  <a:pt x="4993265" y="11430"/>
                  <a:pt x="5064554" y="36906"/>
                  <a:pt x="5074418" y="40194"/>
                </a:cubicBezTo>
                <a:lnTo>
                  <a:pt x="5104563" y="50242"/>
                </a:lnTo>
                <a:cubicBezTo>
                  <a:pt x="5114611" y="53591"/>
                  <a:pt x="5124432" y="57721"/>
                  <a:pt x="5134708" y="60290"/>
                </a:cubicBezTo>
                <a:cubicBezTo>
                  <a:pt x="5148106" y="63640"/>
                  <a:pt x="5161971" y="65490"/>
                  <a:pt x="5174902" y="70339"/>
                </a:cubicBezTo>
                <a:cubicBezTo>
                  <a:pt x="5188927" y="75598"/>
                  <a:pt x="5201070" y="85175"/>
                  <a:pt x="5215095" y="90435"/>
                </a:cubicBezTo>
                <a:cubicBezTo>
                  <a:pt x="5228026" y="95284"/>
                  <a:pt x="5242357" y="95635"/>
                  <a:pt x="5255288" y="100484"/>
                </a:cubicBezTo>
                <a:cubicBezTo>
                  <a:pt x="5269314" y="105744"/>
                  <a:pt x="5281714" y="114679"/>
                  <a:pt x="5295482" y="120580"/>
                </a:cubicBezTo>
                <a:cubicBezTo>
                  <a:pt x="5305218" y="124752"/>
                  <a:pt x="5315579" y="127279"/>
                  <a:pt x="5325627" y="130629"/>
                </a:cubicBezTo>
                <a:cubicBezTo>
                  <a:pt x="5339025" y="140677"/>
                  <a:pt x="5352192" y="151040"/>
                  <a:pt x="5365820" y="160774"/>
                </a:cubicBezTo>
                <a:cubicBezTo>
                  <a:pt x="5375647" y="167793"/>
                  <a:pt x="5387426" y="172332"/>
                  <a:pt x="5395965" y="180871"/>
                </a:cubicBezTo>
                <a:cubicBezTo>
                  <a:pt x="5404504" y="189410"/>
                  <a:pt x="5405821" y="204615"/>
                  <a:pt x="5416062" y="211016"/>
                </a:cubicBezTo>
                <a:cubicBezTo>
                  <a:pt x="5434026" y="222243"/>
                  <a:pt x="5456255" y="224413"/>
                  <a:pt x="5476352" y="231112"/>
                </a:cubicBezTo>
                <a:lnTo>
                  <a:pt x="5506497" y="241161"/>
                </a:lnTo>
                <a:cubicBezTo>
                  <a:pt x="5620378" y="237811"/>
                  <a:pt x="5734376" y="237262"/>
                  <a:pt x="5848141" y="231112"/>
                </a:cubicBezTo>
                <a:cubicBezTo>
                  <a:pt x="5876461" y="229581"/>
                  <a:pt x="5884617" y="212874"/>
                  <a:pt x="5908431" y="200967"/>
                </a:cubicBezTo>
                <a:cubicBezTo>
                  <a:pt x="5917905" y="196230"/>
                  <a:pt x="5928392" y="193829"/>
                  <a:pt x="5938576" y="190919"/>
                </a:cubicBezTo>
                <a:cubicBezTo>
                  <a:pt x="5953607" y="186625"/>
                  <a:pt x="5992848" y="178856"/>
                  <a:pt x="6008915" y="170822"/>
                </a:cubicBezTo>
                <a:cubicBezTo>
                  <a:pt x="6019717" y="165421"/>
                  <a:pt x="6028024" y="155630"/>
                  <a:pt x="6039060" y="150725"/>
                </a:cubicBezTo>
                <a:cubicBezTo>
                  <a:pt x="6058418" y="142122"/>
                  <a:pt x="6080403" y="140103"/>
                  <a:pt x="6099350" y="130629"/>
                </a:cubicBezTo>
                <a:cubicBezTo>
                  <a:pt x="6112748" y="123930"/>
                  <a:pt x="6125635" y="116095"/>
                  <a:pt x="6139543" y="110532"/>
                </a:cubicBezTo>
                <a:cubicBezTo>
                  <a:pt x="6180319" y="94221"/>
                  <a:pt x="6200544" y="90257"/>
                  <a:pt x="6240027" y="80387"/>
                </a:cubicBezTo>
                <a:cubicBezTo>
                  <a:pt x="6307016" y="83736"/>
                  <a:pt x="6374173" y="84624"/>
                  <a:pt x="6440994" y="90435"/>
                </a:cubicBezTo>
                <a:cubicBezTo>
                  <a:pt x="6471564" y="93093"/>
                  <a:pt x="6474903" y="107390"/>
                  <a:pt x="6501284" y="120580"/>
                </a:cubicBezTo>
                <a:cubicBezTo>
                  <a:pt x="6510758" y="125317"/>
                  <a:pt x="6521955" y="125892"/>
                  <a:pt x="6531429" y="130629"/>
                </a:cubicBezTo>
                <a:cubicBezTo>
                  <a:pt x="6542231" y="136030"/>
                  <a:pt x="6550772" y="145324"/>
                  <a:pt x="6561574" y="150725"/>
                </a:cubicBezTo>
                <a:cubicBezTo>
                  <a:pt x="6571048" y="155462"/>
                  <a:pt x="6581443" y="158205"/>
                  <a:pt x="6591719" y="160774"/>
                </a:cubicBezTo>
                <a:cubicBezTo>
                  <a:pt x="6608288" y="164916"/>
                  <a:pt x="6625158" y="167767"/>
                  <a:pt x="6641961" y="170822"/>
                </a:cubicBezTo>
                <a:cubicBezTo>
                  <a:pt x="6662006" y="174467"/>
                  <a:pt x="6682485" y="175930"/>
                  <a:pt x="6702251" y="180871"/>
                </a:cubicBezTo>
                <a:cubicBezTo>
                  <a:pt x="6702285" y="180879"/>
                  <a:pt x="6777597" y="205986"/>
                  <a:pt x="6792686" y="211016"/>
                </a:cubicBezTo>
                <a:cubicBezTo>
                  <a:pt x="6802734" y="214365"/>
                  <a:pt x="6812555" y="218495"/>
                  <a:pt x="6822831" y="221064"/>
                </a:cubicBezTo>
                <a:cubicBezTo>
                  <a:pt x="6836229" y="224413"/>
                  <a:pt x="6849797" y="227144"/>
                  <a:pt x="6863025" y="231112"/>
                </a:cubicBezTo>
                <a:cubicBezTo>
                  <a:pt x="6883315" y="237199"/>
                  <a:pt x="6923315" y="251209"/>
                  <a:pt x="6923315" y="251209"/>
                </a:cubicBezTo>
                <a:cubicBezTo>
                  <a:pt x="6994562" y="298708"/>
                  <a:pt x="6957302" y="282657"/>
                  <a:pt x="7114233" y="261257"/>
                </a:cubicBezTo>
                <a:cubicBezTo>
                  <a:pt x="7135223" y="258395"/>
                  <a:pt x="7154427" y="247860"/>
                  <a:pt x="7174524" y="241161"/>
                </a:cubicBezTo>
                <a:lnTo>
                  <a:pt x="7264959" y="211016"/>
                </a:lnTo>
                <a:lnTo>
                  <a:pt x="7325249" y="190919"/>
                </a:lnTo>
                <a:cubicBezTo>
                  <a:pt x="7335297" y="187570"/>
                  <a:pt x="7344946" y="182612"/>
                  <a:pt x="7355394" y="180871"/>
                </a:cubicBezTo>
                <a:cubicBezTo>
                  <a:pt x="7375491" y="177521"/>
                  <a:pt x="7395795" y="175242"/>
                  <a:pt x="7415684" y="170822"/>
                </a:cubicBezTo>
                <a:cubicBezTo>
                  <a:pt x="7426024" y="168524"/>
                  <a:pt x="7435645" y="163684"/>
                  <a:pt x="7445829" y="160774"/>
                </a:cubicBezTo>
                <a:cubicBezTo>
                  <a:pt x="7459108" y="156980"/>
                  <a:pt x="7472624" y="154075"/>
                  <a:pt x="7486022" y="150725"/>
                </a:cubicBezTo>
                <a:cubicBezTo>
                  <a:pt x="7576457" y="154075"/>
                  <a:pt x="7667018" y="154947"/>
                  <a:pt x="7757328" y="160774"/>
                </a:cubicBezTo>
                <a:cubicBezTo>
                  <a:pt x="7805351" y="163872"/>
                  <a:pt x="7789429" y="171800"/>
                  <a:pt x="7827666" y="190919"/>
                </a:cubicBezTo>
                <a:cubicBezTo>
                  <a:pt x="7843799" y="198986"/>
                  <a:pt x="7861019" y="204683"/>
                  <a:pt x="7877908" y="211016"/>
                </a:cubicBezTo>
                <a:cubicBezTo>
                  <a:pt x="7947415" y="237081"/>
                  <a:pt x="7863463" y="199504"/>
                  <a:pt x="7988440" y="241161"/>
                </a:cubicBezTo>
                <a:lnTo>
                  <a:pt x="8018585" y="251209"/>
                </a:lnTo>
                <a:cubicBezTo>
                  <a:pt x="8038682" y="264607"/>
                  <a:pt x="8061796" y="274323"/>
                  <a:pt x="8078875" y="291402"/>
                </a:cubicBezTo>
                <a:cubicBezTo>
                  <a:pt x="8088923" y="301450"/>
                  <a:pt x="8097196" y="313664"/>
                  <a:pt x="8109020" y="321547"/>
                </a:cubicBezTo>
                <a:cubicBezTo>
                  <a:pt x="8117833" y="327422"/>
                  <a:pt x="8129691" y="326859"/>
                  <a:pt x="8139165" y="331596"/>
                </a:cubicBezTo>
                <a:cubicBezTo>
                  <a:pt x="8149967" y="336997"/>
                  <a:pt x="8159262" y="344994"/>
                  <a:pt x="8169310" y="351693"/>
                </a:cubicBezTo>
                <a:cubicBezTo>
                  <a:pt x="8192352" y="420814"/>
                  <a:pt x="8160835" y="336859"/>
                  <a:pt x="8209504" y="422031"/>
                </a:cubicBezTo>
                <a:cubicBezTo>
                  <a:pt x="8239372" y="474301"/>
                  <a:pt x="8192494" y="434137"/>
                  <a:pt x="8249697" y="472273"/>
                </a:cubicBezTo>
                <a:lnTo>
                  <a:pt x="8289891" y="592853"/>
                </a:lnTo>
                <a:cubicBezTo>
                  <a:pt x="8293240" y="602901"/>
                  <a:pt x="8297370" y="612722"/>
                  <a:pt x="8299939" y="622998"/>
                </a:cubicBezTo>
                <a:cubicBezTo>
                  <a:pt x="8303288" y="636396"/>
                  <a:pt x="8304547" y="650498"/>
                  <a:pt x="8309987" y="663191"/>
                </a:cubicBezTo>
                <a:cubicBezTo>
                  <a:pt x="8314744" y="674291"/>
                  <a:pt x="8323385" y="683288"/>
                  <a:pt x="8330084" y="693336"/>
                </a:cubicBezTo>
                <a:cubicBezTo>
                  <a:pt x="8326735" y="706734"/>
                  <a:pt x="8324885" y="720599"/>
                  <a:pt x="8320036" y="733530"/>
                </a:cubicBezTo>
                <a:cubicBezTo>
                  <a:pt x="8314776" y="747555"/>
                  <a:pt x="8304243" y="759376"/>
                  <a:pt x="8299939" y="773723"/>
                </a:cubicBezTo>
                <a:cubicBezTo>
                  <a:pt x="8262405" y="898835"/>
                  <a:pt x="8317400" y="778995"/>
                  <a:pt x="8269794" y="874207"/>
                </a:cubicBezTo>
                <a:cubicBezTo>
                  <a:pt x="8263095" y="901003"/>
                  <a:pt x="8247729" y="927044"/>
                  <a:pt x="8249697" y="954594"/>
                </a:cubicBezTo>
                <a:cubicBezTo>
                  <a:pt x="8253047" y="1001486"/>
                  <a:pt x="8254253" y="1048581"/>
                  <a:pt x="8259746" y="1095271"/>
                </a:cubicBezTo>
                <a:cubicBezTo>
                  <a:pt x="8260984" y="1105790"/>
                  <a:pt x="8267225" y="1115140"/>
                  <a:pt x="8269794" y="1125416"/>
                </a:cubicBezTo>
                <a:cubicBezTo>
                  <a:pt x="8273936" y="1141985"/>
                  <a:pt x="8275348" y="1159180"/>
                  <a:pt x="8279842" y="1175657"/>
                </a:cubicBezTo>
                <a:cubicBezTo>
                  <a:pt x="8285416" y="1196094"/>
                  <a:pt x="8293240" y="1215850"/>
                  <a:pt x="8299939" y="1235947"/>
                </a:cubicBezTo>
                <a:lnTo>
                  <a:pt x="8330084" y="1326383"/>
                </a:lnTo>
                <a:cubicBezTo>
                  <a:pt x="8333433" y="1336431"/>
                  <a:pt x="8337563" y="1346252"/>
                  <a:pt x="8340132" y="1356528"/>
                </a:cubicBezTo>
                <a:cubicBezTo>
                  <a:pt x="8346831" y="1383323"/>
                  <a:pt x="8351495" y="1410711"/>
                  <a:pt x="8360229" y="1436914"/>
                </a:cubicBezTo>
                <a:cubicBezTo>
                  <a:pt x="8363578" y="1446963"/>
                  <a:pt x="8367367" y="1456875"/>
                  <a:pt x="8370277" y="1467060"/>
                </a:cubicBezTo>
                <a:cubicBezTo>
                  <a:pt x="8395509" y="1555373"/>
                  <a:pt x="8366284" y="1465126"/>
                  <a:pt x="8390374" y="1537398"/>
                </a:cubicBezTo>
                <a:cubicBezTo>
                  <a:pt x="8387025" y="1935983"/>
                  <a:pt x="8386860" y="2334607"/>
                  <a:pt x="8380326" y="2733152"/>
                </a:cubicBezTo>
                <a:cubicBezTo>
                  <a:pt x="8380152" y="2743743"/>
                  <a:pt x="8370758" y="2752716"/>
                  <a:pt x="8370277" y="2763297"/>
                </a:cubicBezTo>
                <a:cubicBezTo>
                  <a:pt x="8364039" y="2900523"/>
                  <a:pt x="8363991" y="3037962"/>
                  <a:pt x="8360229" y="3175279"/>
                </a:cubicBezTo>
                <a:cubicBezTo>
                  <a:pt x="8357292" y="3282474"/>
                  <a:pt x="8423602" y="3418669"/>
                  <a:pt x="8350181" y="3496827"/>
                </a:cubicBezTo>
                <a:cubicBezTo>
                  <a:pt x="8281344" y="3570105"/>
                  <a:pt x="8149214" y="3503526"/>
                  <a:pt x="8048730" y="3506875"/>
                </a:cubicBezTo>
                <a:lnTo>
                  <a:pt x="7486022" y="3496827"/>
                </a:lnTo>
                <a:cubicBezTo>
                  <a:pt x="7442369" y="3495562"/>
                  <a:pt x="7399013" y="3488906"/>
                  <a:pt x="7355394" y="3486778"/>
                </a:cubicBezTo>
                <a:cubicBezTo>
                  <a:pt x="7261661" y="3482206"/>
                  <a:pt x="7167825" y="3480079"/>
                  <a:pt x="7074040" y="3476730"/>
                </a:cubicBezTo>
                <a:cubicBezTo>
                  <a:pt x="5391170" y="2915764"/>
                  <a:pt x="6481916" y="3445591"/>
                  <a:pt x="1909187" y="3436536"/>
                </a:cubicBezTo>
                <a:cubicBezTo>
                  <a:pt x="1879042" y="3433187"/>
                  <a:pt x="1848778" y="3430777"/>
                  <a:pt x="1818752" y="3426488"/>
                </a:cubicBezTo>
                <a:cubicBezTo>
                  <a:pt x="1801845" y="3424073"/>
                  <a:pt x="1785417" y="3418855"/>
                  <a:pt x="1768510" y="3416440"/>
                </a:cubicBezTo>
                <a:cubicBezTo>
                  <a:pt x="1738484" y="3412151"/>
                  <a:pt x="1708220" y="3409741"/>
                  <a:pt x="1678075" y="3406391"/>
                </a:cubicBezTo>
                <a:cubicBezTo>
                  <a:pt x="1657978" y="3396343"/>
                  <a:pt x="1638901" y="3383924"/>
                  <a:pt x="1617785" y="3376246"/>
                </a:cubicBezTo>
                <a:cubicBezTo>
                  <a:pt x="1601734" y="3370409"/>
                  <a:pt x="1584020" y="3370692"/>
                  <a:pt x="1567543" y="3366198"/>
                </a:cubicBezTo>
                <a:cubicBezTo>
                  <a:pt x="1547106" y="3360624"/>
                  <a:pt x="1527088" y="3353539"/>
                  <a:pt x="1507253" y="3346101"/>
                </a:cubicBezTo>
                <a:cubicBezTo>
                  <a:pt x="1473475" y="3333434"/>
                  <a:pt x="1440993" y="3317316"/>
                  <a:pt x="1406770" y="3305908"/>
                </a:cubicBezTo>
                <a:cubicBezTo>
                  <a:pt x="1366576" y="3292510"/>
                  <a:pt x="1327292" y="3275989"/>
                  <a:pt x="1286189" y="3265714"/>
                </a:cubicBezTo>
                <a:lnTo>
                  <a:pt x="1205803" y="3245618"/>
                </a:lnTo>
                <a:cubicBezTo>
                  <a:pt x="1183751" y="3230916"/>
                  <a:pt x="1160962" y="3213923"/>
                  <a:pt x="1135464" y="3205424"/>
                </a:cubicBezTo>
                <a:cubicBezTo>
                  <a:pt x="1119261" y="3200023"/>
                  <a:pt x="1101894" y="3199081"/>
                  <a:pt x="1085222" y="3195376"/>
                </a:cubicBezTo>
                <a:cubicBezTo>
                  <a:pt x="1071741" y="3192380"/>
                  <a:pt x="1058130" y="3189695"/>
                  <a:pt x="1045029" y="3185328"/>
                </a:cubicBezTo>
                <a:cubicBezTo>
                  <a:pt x="1027917" y="3179624"/>
                  <a:pt x="1011899" y="3170935"/>
                  <a:pt x="994787" y="3165231"/>
                </a:cubicBezTo>
                <a:cubicBezTo>
                  <a:pt x="913139" y="3138015"/>
                  <a:pt x="998705" y="3177021"/>
                  <a:pt x="904352" y="3135086"/>
                </a:cubicBezTo>
                <a:cubicBezTo>
                  <a:pt x="890664" y="3129002"/>
                  <a:pt x="878184" y="3120249"/>
                  <a:pt x="864159" y="3114989"/>
                </a:cubicBezTo>
                <a:cubicBezTo>
                  <a:pt x="846339" y="3108307"/>
                  <a:pt x="789348" y="3098365"/>
                  <a:pt x="773724" y="3094893"/>
                </a:cubicBezTo>
                <a:cubicBezTo>
                  <a:pt x="646022" y="3066514"/>
                  <a:pt x="834801" y="3105097"/>
                  <a:pt x="683288" y="3074796"/>
                </a:cubicBezTo>
                <a:lnTo>
                  <a:pt x="291403" y="3084844"/>
                </a:lnTo>
                <a:cubicBezTo>
                  <a:pt x="274342" y="3085620"/>
                  <a:pt x="257153" y="3088896"/>
                  <a:pt x="241161" y="3094893"/>
                </a:cubicBezTo>
                <a:cubicBezTo>
                  <a:pt x="229853" y="3099133"/>
                  <a:pt x="221064" y="3108290"/>
                  <a:pt x="211016" y="3114989"/>
                </a:cubicBezTo>
                <a:cubicBezTo>
                  <a:pt x="161532" y="3040765"/>
                  <a:pt x="190145" y="3069191"/>
                  <a:pt x="130629" y="3024554"/>
                </a:cubicBezTo>
                <a:cubicBezTo>
                  <a:pt x="107553" y="2932250"/>
                  <a:pt x="140903" y="3027347"/>
                  <a:pt x="90436" y="2964264"/>
                </a:cubicBezTo>
                <a:cubicBezTo>
                  <a:pt x="83819" y="2955993"/>
                  <a:pt x="85642" y="2943315"/>
                  <a:pt x="80387" y="2934119"/>
                </a:cubicBezTo>
                <a:cubicBezTo>
                  <a:pt x="72078" y="2919578"/>
                  <a:pt x="59118" y="2908127"/>
                  <a:pt x="50242" y="2893925"/>
                </a:cubicBezTo>
                <a:cubicBezTo>
                  <a:pt x="42303" y="2881223"/>
                  <a:pt x="35709" y="2867640"/>
                  <a:pt x="30146" y="2853732"/>
                </a:cubicBezTo>
                <a:cubicBezTo>
                  <a:pt x="22279" y="2834063"/>
                  <a:pt x="10049" y="2793442"/>
                  <a:pt x="10049" y="2793442"/>
                </a:cubicBezTo>
                <a:cubicBezTo>
                  <a:pt x="13398" y="2719754"/>
                  <a:pt x="14439" y="2645925"/>
                  <a:pt x="20097" y="2572378"/>
                </a:cubicBezTo>
                <a:cubicBezTo>
                  <a:pt x="21750" y="2550891"/>
                  <a:pt x="34189" y="2523059"/>
                  <a:pt x="40194" y="2502040"/>
                </a:cubicBezTo>
                <a:cubicBezTo>
                  <a:pt x="43988" y="2488761"/>
                  <a:pt x="45393" y="2474777"/>
                  <a:pt x="50242" y="2461846"/>
                </a:cubicBezTo>
                <a:cubicBezTo>
                  <a:pt x="55502" y="2447821"/>
                  <a:pt x="64776" y="2435561"/>
                  <a:pt x="70339" y="2421653"/>
                </a:cubicBezTo>
                <a:cubicBezTo>
                  <a:pt x="105044" y="2334893"/>
                  <a:pt x="78859" y="2390414"/>
                  <a:pt x="100484" y="2311121"/>
                </a:cubicBezTo>
                <a:cubicBezTo>
                  <a:pt x="106058" y="2290684"/>
                  <a:pt x="120581" y="2250831"/>
                  <a:pt x="120581" y="2250831"/>
                </a:cubicBezTo>
                <a:cubicBezTo>
                  <a:pt x="120679" y="2243936"/>
                  <a:pt x="122766" y="1551359"/>
                  <a:pt x="140677" y="1336431"/>
                </a:cubicBezTo>
                <a:cubicBezTo>
                  <a:pt x="141557" y="1325876"/>
                  <a:pt x="147816" y="1316470"/>
                  <a:pt x="150726" y="1306286"/>
                </a:cubicBezTo>
                <a:cubicBezTo>
                  <a:pt x="181107" y="1199954"/>
                  <a:pt x="133098" y="1349124"/>
                  <a:pt x="180871" y="1205802"/>
                </a:cubicBezTo>
                <a:lnTo>
                  <a:pt x="190919" y="1175657"/>
                </a:lnTo>
                <a:cubicBezTo>
                  <a:pt x="194269" y="1165609"/>
                  <a:pt x="198399" y="1155788"/>
                  <a:pt x="200968" y="1145512"/>
                </a:cubicBezTo>
                <a:cubicBezTo>
                  <a:pt x="204317" y="1132114"/>
                  <a:pt x="207222" y="1118598"/>
                  <a:pt x="211016" y="1105319"/>
                </a:cubicBezTo>
                <a:cubicBezTo>
                  <a:pt x="213926" y="1095135"/>
                  <a:pt x="218154" y="1085358"/>
                  <a:pt x="221064" y="1075174"/>
                </a:cubicBezTo>
                <a:cubicBezTo>
                  <a:pt x="224858" y="1061895"/>
                  <a:pt x="227145" y="1048208"/>
                  <a:pt x="231113" y="1034980"/>
                </a:cubicBezTo>
                <a:cubicBezTo>
                  <a:pt x="261709" y="932993"/>
                  <a:pt x="242943" y="1016017"/>
                  <a:pt x="261258" y="924449"/>
                </a:cubicBezTo>
                <a:cubicBezTo>
                  <a:pt x="257908" y="897653"/>
                  <a:pt x="260292" y="869493"/>
                  <a:pt x="251209" y="844062"/>
                </a:cubicBezTo>
                <a:cubicBezTo>
                  <a:pt x="241714" y="817476"/>
                  <a:pt x="205396" y="774065"/>
                  <a:pt x="180871" y="753627"/>
                </a:cubicBezTo>
                <a:cubicBezTo>
                  <a:pt x="171593" y="745896"/>
                  <a:pt x="161528" y="738931"/>
                  <a:pt x="150726" y="733530"/>
                </a:cubicBezTo>
                <a:cubicBezTo>
                  <a:pt x="141252" y="728793"/>
                  <a:pt x="130629" y="726831"/>
                  <a:pt x="120581" y="723482"/>
                </a:cubicBezTo>
                <a:cubicBezTo>
                  <a:pt x="113882" y="713433"/>
                  <a:pt x="100484" y="705413"/>
                  <a:pt x="100484" y="693336"/>
                </a:cubicBezTo>
                <a:cubicBezTo>
                  <a:pt x="100484" y="665716"/>
                  <a:pt x="113882" y="639745"/>
                  <a:pt x="120581" y="612950"/>
                </a:cubicBezTo>
                <a:cubicBezTo>
                  <a:pt x="123930" y="599552"/>
                  <a:pt x="127921" y="586298"/>
                  <a:pt x="130629" y="572756"/>
                </a:cubicBezTo>
                <a:cubicBezTo>
                  <a:pt x="133978" y="556009"/>
                  <a:pt x="136535" y="539083"/>
                  <a:pt x="140677" y="522514"/>
                </a:cubicBezTo>
                <a:cubicBezTo>
                  <a:pt x="143246" y="512238"/>
                  <a:pt x="147376" y="502417"/>
                  <a:pt x="150726" y="492369"/>
                </a:cubicBezTo>
                <a:cubicBezTo>
                  <a:pt x="147376" y="462224"/>
                  <a:pt x="151942" y="430095"/>
                  <a:pt x="140677" y="401934"/>
                </a:cubicBezTo>
                <a:cubicBezTo>
                  <a:pt x="136743" y="392100"/>
                  <a:pt x="120716" y="394796"/>
                  <a:pt x="110532" y="391886"/>
                </a:cubicBezTo>
                <a:cubicBezTo>
                  <a:pt x="97253" y="388092"/>
                  <a:pt x="83737" y="385187"/>
                  <a:pt x="70339" y="381838"/>
                </a:cubicBezTo>
                <a:cubicBezTo>
                  <a:pt x="63640" y="371790"/>
                  <a:pt x="55643" y="362495"/>
                  <a:pt x="50242" y="351693"/>
                </a:cubicBezTo>
                <a:cubicBezTo>
                  <a:pt x="45505" y="342219"/>
                  <a:pt x="40194" y="321547"/>
                  <a:pt x="40194" y="321547"/>
                </a:cubicBezTo>
                <a:lnTo>
                  <a:pt x="40194" y="321547"/>
                </a:lnTo>
                <a:lnTo>
                  <a:pt x="70339" y="32154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83568" y="3501008"/>
            <a:ext cx="136815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3059832" y="188640"/>
            <a:ext cx="6336704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948264" y="2420888"/>
            <a:ext cx="208823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Suddenly at the other side is a criminal</a:t>
            </a:r>
            <a:endParaRPr lang="en-GB" dirty="0"/>
          </a:p>
        </p:txBody>
      </p:sp>
      <p:pic>
        <p:nvPicPr>
          <p:cNvPr id="13" name="Picture 9" descr="C:\Users\Julie\AppData\Local\Microsoft\Windows\Temporary Internet Files\Content.IE5\UT1GVTTF\MM90028299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20272" y="1268760"/>
            <a:ext cx="1872208" cy="1219200"/>
          </a:xfrm>
          <a:prstGeom prst="rect">
            <a:avLst/>
          </a:prstGeom>
          <a:noFill/>
        </p:spPr>
      </p:pic>
      <p:sp>
        <p:nvSpPr>
          <p:cNvPr id="14" name="Rectangular Callout 13"/>
          <p:cNvSpPr/>
          <p:nvPr/>
        </p:nvSpPr>
        <p:spPr>
          <a:xfrm>
            <a:off x="0" y="1700808"/>
            <a:ext cx="1547664" cy="86409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come here now </a:t>
            </a:r>
            <a:endParaRPr lang="en-GB" dirty="0"/>
          </a:p>
        </p:txBody>
      </p:sp>
      <p:sp>
        <p:nvSpPr>
          <p:cNvPr id="15" name="Rectangular Callout 14"/>
          <p:cNvSpPr/>
          <p:nvPr/>
        </p:nvSpPr>
        <p:spPr>
          <a:xfrm>
            <a:off x="7452320" y="764704"/>
            <a:ext cx="1368152" cy="4320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But how</a:t>
            </a:r>
            <a:endParaRPr lang="en-GB" dirty="0"/>
          </a:p>
        </p:txBody>
      </p:sp>
      <p:sp>
        <p:nvSpPr>
          <p:cNvPr id="16" name="Freeform 15"/>
          <p:cNvSpPr/>
          <p:nvPr/>
        </p:nvSpPr>
        <p:spPr>
          <a:xfrm>
            <a:off x="0" y="4077072"/>
            <a:ext cx="10009112" cy="2780928"/>
          </a:xfrm>
          <a:custGeom>
            <a:avLst/>
            <a:gdLst>
              <a:gd name="connsiteX0" fmla="*/ 876346 w 8160855"/>
              <a:gd name="connsiteY0" fmla="*/ 452156 h 3740105"/>
              <a:gd name="connsiteX1" fmla="*/ 788797 w 8160855"/>
              <a:gd name="connsiteY1" fmla="*/ 491067 h 3740105"/>
              <a:gd name="connsiteX2" fmla="*/ 749887 w 8160855"/>
              <a:gd name="connsiteY2" fmla="*/ 529977 h 3740105"/>
              <a:gd name="connsiteX3" fmla="*/ 672066 w 8160855"/>
              <a:gd name="connsiteY3" fmla="*/ 568888 h 3740105"/>
              <a:gd name="connsiteX4" fmla="*/ 633155 w 8160855"/>
              <a:gd name="connsiteY4" fmla="*/ 588343 h 3740105"/>
              <a:gd name="connsiteX5" fmla="*/ 603972 w 8160855"/>
              <a:gd name="connsiteY5" fmla="*/ 598071 h 3740105"/>
              <a:gd name="connsiteX6" fmla="*/ 574789 w 8160855"/>
              <a:gd name="connsiteY6" fmla="*/ 617526 h 3740105"/>
              <a:gd name="connsiteX7" fmla="*/ 535878 w 8160855"/>
              <a:gd name="connsiteY7" fmla="*/ 636982 h 3740105"/>
              <a:gd name="connsiteX8" fmla="*/ 448329 w 8160855"/>
              <a:gd name="connsiteY8" fmla="*/ 685620 h 3740105"/>
              <a:gd name="connsiteX9" fmla="*/ 409419 w 8160855"/>
              <a:gd name="connsiteY9" fmla="*/ 714803 h 3740105"/>
              <a:gd name="connsiteX10" fmla="*/ 360780 w 8160855"/>
              <a:gd name="connsiteY10" fmla="*/ 763441 h 3740105"/>
              <a:gd name="connsiteX11" fmla="*/ 331597 w 8160855"/>
              <a:gd name="connsiteY11" fmla="*/ 792624 h 3740105"/>
              <a:gd name="connsiteX12" fmla="*/ 302414 w 8160855"/>
              <a:gd name="connsiteY12" fmla="*/ 812079 h 3740105"/>
              <a:gd name="connsiteX13" fmla="*/ 263504 w 8160855"/>
              <a:gd name="connsiteY13" fmla="*/ 860718 h 3740105"/>
              <a:gd name="connsiteX14" fmla="*/ 224593 w 8160855"/>
              <a:gd name="connsiteY14" fmla="*/ 919084 h 3740105"/>
              <a:gd name="connsiteX15" fmla="*/ 185683 w 8160855"/>
              <a:gd name="connsiteY15" fmla="*/ 1035816 h 3740105"/>
              <a:gd name="connsiteX16" fmla="*/ 175955 w 8160855"/>
              <a:gd name="connsiteY16" fmla="*/ 1064999 h 3740105"/>
              <a:gd name="connsiteX17" fmla="*/ 137044 w 8160855"/>
              <a:gd name="connsiteY17" fmla="*/ 1123365 h 3740105"/>
              <a:gd name="connsiteX18" fmla="*/ 127317 w 8160855"/>
              <a:gd name="connsiteY18" fmla="*/ 1152548 h 3740105"/>
              <a:gd name="connsiteX19" fmla="*/ 185683 w 8160855"/>
              <a:gd name="connsiteY19" fmla="*/ 1220641 h 3740105"/>
              <a:gd name="connsiteX20" fmla="*/ 195410 w 8160855"/>
              <a:gd name="connsiteY20" fmla="*/ 1220641 h 3740105"/>
              <a:gd name="connsiteX21" fmla="*/ 175955 w 8160855"/>
              <a:gd name="connsiteY21" fmla="*/ 1249824 h 3740105"/>
              <a:gd name="connsiteX22" fmla="*/ 146772 w 8160855"/>
              <a:gd name="connsiteY22" fmla="*/ 1298462 h 3740105"/>
              <a:gd name="connsiteX23" fmla="*/ 117589 w 8160855"/>
              <a:gd name="connsiteY23" fmla="*/ 1337373 h 3740105"/>
              <a:gd name="connsiteX24" fmla="*/ 88406 w 8160855"/>
              <a:gd name="connsiteY24" fmla="*/ 1444377 h 3740105"/>
              <a:gd name="connsiteX25" fmla="*/ 68951 w 8160855"/>
              <a:gd name="connsiteY25" fmla="*/ 1531926 h 3740105"/>
              <a:gd name="connsiteX26" fmla="*/ 59223 w 8160855"/>
              <a:gd name="connsiteY26" fmla="*/ 1668114 h 3740105"/>
              <a:gd name="connsiteX27" fmla="*/ 49495 w 8160855"/>
              <a:gd name="connsiteY27" fmla="*/ 1716752 h 3740105"/>
              <a:gd name="connsiteX28" fmla="*/ 30040 w 8160855"/>
              <a:gd name="connsiteY28" fmla="*/ 1969671 h 3740105"/>
              <a:gd name="connsiteX29" fmla="*/ 39768 w 8160855"/>
              <a:gd name="connsiteY29" fmla="*/ 2786794 h 3740105"/>
              <a:gd name="connsiteX30" fmla="*/ 49495 w 8160855"/>
              <a:gd name="connsiteY30" fmla="*/ 2864616 h 3740105"/>
              <a:gd name="connsiteX31" fmla="*/ 68951 w 8160855"/>
              <a:gd name="connsiteY31" fmla="*/ 3020258 h 3740105"/>
              <a:gd name="connsiteX32" fmla="*/ 68951 w 8160855"/>
              <a:gd name="connsiteY32" fmla="*/ 3146718 h 3740105"/>
              <a:gd name="connsiteX33" fmla="*/ 49495 w 8160855"/>
              <a:gd name="connsiteY33" fmla="*/ 3205084 h 3740105"/>
              <a:gd name="connsiteX34" fmla="*/ 39768 w 8160855"/>
              <a:gd name="connsiteY34" fmla="*/ 3487186 h 3740105"/>
              <a:gd name="connsiteX35" fmla="*/ 20312 w 8160855"/>
              <a:gd name="connsiteY35" fmla="*/ 3545552 h 3740105"/>
              <a:gd name="connsiteX36" fmla="*/ 857 w 8160855"/>
              <a:gd name="connsiteY36" fmla="*/ 3613645 h 3740105"/>
              <a:gd name="connsiteX37" fmla="*/ 10585 w 8160855"/>
              <a:gd name="connsiteY37" fmla="*/ 3662284 h 3740105"/>
              <a:gd name="connsiteX38" fmla="*/ 49495 w 8160855"/>
              <a:gd name="connsiteY38" fmla="*/ 3672011 h 3740105"/>
              <a:gd name="connsiteX39" fmla="*/ 68951 w 8160855"/>
              <a:gd name="connsiteY39" fmla="*/ 3691467 h 3740105"/>
              <a:gd name="connsiteX40" fmla="*/ 185683 w 8160855"/>
              <a:gd name="connsiteY40" fmla="*/ 3701194 h 3740105"/>
              <a:gd name="connsiteX41" fmla="*/ 351053 w 8160855"/>
              <a:gd name="connsiteY41" fmla="*/ 3720650 h 3740105"/>
              <a:gd name="connsiteX42" fmla="*/ 769342 w 8160855"/>
              <a:gd name="connsiteY42" fmla="*/ 3710922 h 3740105"/>
              <a:gd name="connsiteX43" fmla="*/ 1148721 w 8160855"/>
              <a:gd name="connsiteY43" fmla="*/ 3691467 h 3740105"/>
              <a:gd name="connsiteX44" fmla="*/ 1411368 w 8160855"/>
              <a:gd name="connsiteY44" fmla="*/ 3681739 h 3740105"/>
              <a:gd name="connsiteX45" fmla="*/ 2121487 w 8160855"/>
              <a:gd name="connsiteY45" fmla="*/ 3691467 h 3740105"/>
              <a:gd name="connsiteX46" fmla="*/ 2199308 w 8160855"/>
              <a:gd name="connsiteY46" fmla="*/ 3701194 h 3740105"/>
              <a:gd name="connsiteX47" fmla="*/ 2880244 w 8160855"/>
              <a:gd name="connsiteY47" fmla="*/ 3710922 h 3740105"/>
              <a:gd name="connsiteX48" fmla="*/ 3347172 w 8160855"/>
              <a:gd name="connsiteY48" fmla="*/ 3730377 h 3740105"/>
              <a:gd name="connsiteX49" fmla="*/ 3600091 w 8160855"/>
              <a:gd name="connsiteY49" fmla="*/ 3740105 h 3740105"/>
              <a:gd name="connsiteX50" fmla="*/ 4602040 w 8160855"/>
              <a:gd name="connsiteY50" fmla="*/ 3720650 h 3740105"/>
              <a:gd name="connsiteX51" fmla="*/ 4738227 w 8160855"/>
              <a:gd name="connsiteY51" fmla="*/ 3710922 h 3740105"/>
              <a:gd name="connsiteX52" fmla="*/ 5107878 w 8160855"/>
              <a:gd name="connsiteY52" fmla="*/ 3701194 h 3740105"/>
              <a:gd name="connsiteX53" fmla="*/ 5302431 w 8160855"/>
              <a:gd name="connsiteY53" fmla="*/ 3691467 h 3740105"/>
              <a:gd name="connsiteX54" fmla="*/ 5672083 w 8160855"/>
              <a:gd name="connsiteY54" fmla="*/ 3681739 h 3740105"/>
              <a:gd name="connsiteX55" fmla="*/ 5808270 w 8160855"/>
              <a:gd name="connsiteY55" fmla="*/ 3672011 h 3740105"/>
              <a:gd name="connsiteX56" fmla="*/ 5866636 w 8160855"/>
              <a:gd name="connsiteY56" fmla="*/ 3662284 h 3740105"/>
              <a:gd name="connsiteX57" fmla="*/ 5973640 w 8160855"/>
              <a:gd name="connsiteY57" fmla="*/ 3652556 h 3740105"/>
              <a:gd name="connsiteX58" fmla="*/ 6460023 w 8160855"/>
              <a:gd name="connsiteY58" fmla="*/ 3662284 h 3740105"/>
              <a:gd name="connsiteX59" fmla="*/ 6596210 w 8160855"/>
              <a:gd name="connsiteY59" fmla="*/ 3672011 h 3740105"/>
              <a:gd name="connsiteX60" fmla="*/ 6819946 w 8160855"/>
              <a:gd name="connsiteY60" fmla="*/ 3681739 h 3740105"/>
              <a:gd name="connsiteX61" fmla="*/ 7238236 w 8160855"/>
              <a:gd name="connsiteY61" fmla="*/ 3662284 h 3740105"/>
              <a:gd name="connsiteX62" fmla="*/ 7286874 w 8160855"/>
              <a:gd name="connsiteY62" fmla="*/ 3652556 h 3740105"/>
              <a:gd name="connsiteX63" fmla="*/ 7374423 w 8160855"/>
              <a:gd name="connsiteY63" fmla="*/ 3642828 h 3740105"/>
              <a:gd name="connsiteX64" fmla="*/ 7432789 w 8160855"/>
              <a:gd name="connsiteY64" fmla="*/ 3633101 h 3740105"/>
              <a:gd name="connsiteX65" fmla="*/ 7471700 w 8160855"/>
              <a:gd name="connsiteY65" fmla="*/ 3623373 h 3740105"/>
              <a:gd name="connsiteX66" fmla="*/ 7578704 w 8160855"/>
              <a:gd name="connsiteY66" fmla="*/ 3613645 h 3740105"/>
              <a:gd name="connsiteX67" fmla="*/ 7695436 w 8160855"/>
              <a:gd name="connsiteY67" fmla="*/ 3584462 h 3740105"/>
              <a:gd name="connsiteX68" fmla="*/ 7734346 w 8160855"/>
              <a:gd name="connsiteY68" fmla="*/ 3574735 h 3740105"/>
              <a:gd name="connsiteX69" fmla="*/ 7812168 w 8160855"/>
              <a:gd name="connsiteY69" fmla="*/ 3535824 h 3740105"/>
              <a:gd name="connsiteX70" fmla="*/ 7889989 w 8160855"/>
              <a:gd name="connsiteY70" fmla="*/ 3487186 h 3740105"/>
              <a:gd name="connsiteX71" fmla="*/ 7948355 w 8160855"/>
              <a:gd name="connsiteY71" fmla="*/ 3467731 h 3740105"/>
              <a:gd name="connsiteX72" fmla="*/ 7977538 w 8160855"/>
              <a:gd name="connsiteY72" fmla="*/ 3458003 h 3740105"/>
              <a:gd name="connsiteX73" fmla="*/ 8026176 w 8160855"/>
              <a:gd name="connsiteY73" fmla="*/ 3399637 h 3740105"/>
              <a:gd name="connsiteX74" fmla="*/ 8055359 w 8160855"/>
              <a:gd name="connsiteY74" fmla="*/ 3370454 h 3740105"/>
              <a:gd name="connsiteX75" fmla="*/ 8065087 w 8160855"/>
              <a:gd name="connsiteY75" fmla="*/ 3341271 h 3740105"/>
              <a:gd name="connsiteX76" fmla="*/ 8103997 w 8160855"/>
              <a:gd name="connsiteY76" fmla="*/ 3273177 h 3740105"/>
              <a:gd name="connsiteX77" fmla="*/ 8113725 w 8160855"/>
              <a:gd name="connsiteY77" fmla="*/ 3234267 h 3740105"/>
              <a:gd name="connsiteX78" fmla="*/ 8123453 w 8160855"/>
              <a:gd name="connsiteY78" fmla="*/ 2728428 h 3740105"/>
              <a:gd name="connsiteX79" fmla="*/ 8142908 w 8160855"/>
              <a:gd name="connsiteY79" fmla="*/ 2514420 h 3740105"/>
              <a:gd name="connsiteX80" fmla="*/ 8142908 w 8160855"/>
              <a:gd name="connsiteY80" fmla="*/ 1814028 h 3740105"/>
              <a:gd name="connsiteX81" fmla="*/ 8123453 w 8160855"/>
              <a:gd name="connsiteY81" fmla="*/ 1697296 h 3740105"/>
              <a:gd name="connsiteX82" fmla="*/ 8113725 w 8160855"/>
              <a:gd name="connsiteY82" fmla="*/ 1522199 h 3740105"/>
              <a:gd name="connsiteX83" fmla="*/ 8094270 w 8160855"/>
              <a:gd name="connsiteY83" fmla="*/ 1434650 h 3740105"/>
              <a:gd name="connsiteX84" fmla="*/ 8084542 w 8160855"/>
              <a:gd name="connsiteY84" fmla="*/ 1376284 h 3740105"/>
              <a:gd name="connsiteX85" fmla="*/ 8074814 w 8160855"/>
              <a:gd name="connsiteY85" fmla="*/ 1347101 h 3740105"/>
              <a:gd name="connsiteX86" fmla="*/ 8065087 w 8160855"/>
              <a:gd name="connsiteY86" fmla="*/ 1298462 h 3740105"/>
              <a:gd name="connsiteX87" fmla="*/ 8045631 w 8160855"/>
              <a:gd name="connsiteY87" fmla="*/ 1220641 h 3740105"/>
              <a:gd name="connsiteX88" fmla="*/ 8035904 w 8160855"/>
              <a:gd name="connsiteY88" fmla="*/ 1181731 h 3740105"/>
              <a:gd name="connsiteX89" fmla="*/ 8016448 w 8160855"/>
              <a:gd name="connsiteY89" fmla="*/ 1074726 h 3740105"/>
              <a:gd name="connsiteX90" fmla="*/ 7996993 w 8160855"/>
              <a:gd name="connsiteY90" fmla="*/ 948267 h 3740105"/>
              <a:gd name="connsiteX91" fmla="*/ 7987266 w 8160855"/>
              <a:gd name="connsiteY91" fmla="*/ 812079 h 3740105"/>
              <a:gd name="connsiteX92" fmla="*/ 7977538 w 8160855"/>
              <a:gd name="connsiteY92" fmla="*/ 773169 h 3740105"/>
              <a:gd name="connsiteX93" fmla="*/ 7967810 w 8160855"/>
              <a:gd name="connsiteY93" fmla="*/ 685620 h 3740105"/>
              <a:gd name="connsiteX94" fmla="*/ 7889989 w 8160855"/>
              <a:gd name="connsiteY94" fmla="*/ 568888 h 3740105"/>
              <a:gd name="connsiteX95" fmla="*/ 7851078 w 8160855"/>
              <a:gd name="connsiteY95" fmla="*/ 559160 h 3740105"/>
              <a:gd name="connsiteX96" fmla="*/ 7821895 w 8160855"/>
              <a:gd name="connsiteY96" fmla="*/ 529977 h 3740105"/>
              <a:gd name="connsiteX97" fmla="*/ 7753802 w 8160855"/>
              <a:gd name="connsiteY97" fmla="*/ 510522 h 3740105"/>
              <a:gd name="connsiteX98" fmla="*/ 7666253 w 8160855"/>
              <a:gd name="connsiteY98" fmla="*/ 471611 h 3740105"/>
              <a:gd name="connsiteX99" fmla="*/ 7637070 w 8160855"/>
              <a:gd name="connsiteY99" fmla="*/ 461884 h 3740105"/>
              <a:gd name="connsiteX100" fmla="*/ 7607887 w 8160855"/>
              <a:gd name="connsiteY100" fmla="*/ 442428 h 3740105"/>
              <a:gd name="connsiteX101" fmla="*/ 7549521 w 8160855"/>
              <a:gd name="connsiteY101" fmla="*/ 422973 h 3740105"/>
              <a:gd name="connsiteX102" fmla="*/ 7520338 w 8160855"/>
              <a:gd name="connsiteY102" fmla="*/ 413245 h 3740105"/>
              <a:gd name="connsiteX103" fmla="*/ 7481427 w 8160855"/>
              <a:gd name="connsiteY103" fmla="*/ 403518 h 3740105"/>
              <a:gd name="connsiteX104" fmla="*/ 7423061 w 8160855"/>
              <a:gd name="connsiteY104" fmla="*/ 384062 h 3740105"/>
              <a:gd name="connsiteX105" fmla="*/ 7345240 w 8160855"/>
              <a:gd name="connsiteY105" fmla="*/ 364607 h 3740105"/>
              <a:gd name="connsiteX106" fmla="*/ 7316057 w 8160855"/>
              <a:gd name="connsiteY106" fmla="*/ 354879 h 3740105"/>
              <a:gd name="connsiteX107" fmla="*/ 7238236 w 8160855"/>
              <a:gd name="connsiteY107" fmla="*/ 335424 h 3740105"/>
              <a:gd name="connsiteX108" fmla="*/ 7131231 w 8160855"/>
              <a:gd name="connsiteY108" fmla="*/ 306241 h 3740105"/>
              <a:gd name="connsiteX109" fmla="*/ 7102048 w 8160855"/>
              <a:gd name="connsiteY109" fmla="*/ 296514 h 3740105"/>
              <a:gd name="connsiteX110" fmla="*/ 7024227 w 8160855"/>
              <a:gd name="connsiteY110" fmla="*/ 286786 h 3740105"/>
              <a:gd name="connsiteX111" fmla="*/ 6888040 w 8160855"/>
              <a:gd name="connsiteY111" fmla="*/ 257603 h 3740105"/>
              <a:gd name="connsiteX112" fmla="*/ 6849129 w 8160855"/>
              <a:gd name="connsiteY112" fmla="*/ 247875 h 3740105"/>
              <a:gd name="connsiteX113" fmla="*/ 6712942 w 8160855"/>
              <a:gd name="connsiteY113" fmla="*/ 228420 h 3740105"/>
              <a:gd name="connsiteX114" fmla="*/ 6644848 w 8160855"/>
              <a:gd name="connsiteY114" fmla="*/ 218692 h 3740105"/>
              <a:gd name="connsiteX115" fmla="*/ 6022278 w 8160855"/>
              <a:gd name="connsiteY115" fmla="*/ 228420 h 3740105"/>
              <a:gd name="connsiteX116" fmla="*/ 5973640 w 8160855"/>
              <a:gd name="connsiteY116" fmla="*/ 238148 h 3740105"/>
              <a:gd name="connsiteX117" fmla="*/ 5915274 w 8160855"/>
              <a:gd name="connsiteY117" fmla="*/ 247875 h 3740105"/>
              <a:gd name="connsiteX118" fmla="*/ 5856908 w 8160855"/>
              <a:gd name="connsiteY118" fmla="*/ 267331 h 3740105"/>
              <a:gd name="connsiteX119" fmla="*/ 5827725 w 8160855"/>
              <a:gd name="connsiteY119" fmla="*/ 277058 h 3740105"/>
              <a:gd name="connsiteX120" fmla="*/ 5798542 w 8160855"/>
              <a:gd name="connsiteY120" fmla="*/ 296514 h 3740105"/>
              <a:gd name="connsiteX121" fmla="*/ 5740176 w 8160855"/>
              <a:gd name="connsiteY121" fmla="*/ 315969 h 3740105"/>
              <a:gd name="connsiteX122" fmla="*/ 5710993 w 8160855"/>
              <a:gd name="connsiteY122" fmla="*/ 335424 h 3740105"/>
              <a:gd name="connsiteX123" fmla="*/ 5672083 w 8160855"/>
              <a:gd name="connsiteY123" fmla="*/ 345152 h 3740105"/>
              <a:gd name="connsiteX124" fmla="*/ 5642900 w 8160855"/>
              <a:gd name="connsiteY124" fmla="*/ 354879 h 3740105"/>
              <a:gd name="connsiteX125" fmla="*/ 5565078 w 8160855"/>
              <a:gd name="connsiteY125" fmla="*/ 374335 h 3740105"/>
              <a:gd name="connsiteX126" fmla="*/ 5487257 w 8160855"/>
              <a:gd name="connsiteY126" fmla="*/ 393790 h 3740105"/>
              <a:gd name="connsiteX127" fmla="*/ 5458074 w 8160855"/>
              <a:gd name="connsiteY127" fmla="*/ 403518 h 3740105"/>
              <a:gd name="connsiteX128" fmla="*/ 5380253 w 8160855"/>
              <a:gd name="connsiteY128" fmla="*/ 413245 h 3740105"/>
              <a:gd name="connsiteX129" fmla="*/ 5156517 w 8160855"/>
              <a:gd name="connsiteY129" fmla="*/ 403518 h 3740105"/>
              <a:gd name="connsiteX130" fmla="*/ 5088423 w 8160855"/>
              <a:gd name="connsiteY130" fmla="*/ 393790 h 3740105"/>
              <a:gd name="connsiteX131" fmla="*/ 4981419 w 8160855"/>
              <a:gd name="connsiteY131" fmla="*/ 364607 h 3740105"/>
              <a:gd name="connsiteX132" fmla="*/ 4942508 w 8160855"/>
              <a:gd name="connsiteY132" fmla="*/ 325696 h 3740105"/>
              <a:gd name="connsiteX133" fmla="*/ 4913325 w 8160855"/>
              <a:gd name="connsiteY133" fmla="*/ 296514 h 3740105"/>
              <a:gd name="connsiteX134" fmla="*/ 4854959 w 8160855"/>
              <a:gd name="connsiteY134" fmla="*/ 257603 h 3740105"/>
              <a:gd name="connsiteX135" fmla="*/ 4835504 w 8160855"/>
              <a:gd name="connsiteY135" fmla="*/ 228420 h 3740105"/>
              <a:gd name="connsiteX136" fmla="*/ 4728500 w 8160855"/>
              <a:gd name="connsiteY136" fmla="*/ 160326 h 3740105"/>
              <a:gd name="connsiteX137" fmla="*/ 4709044 w 8160855"/>
              <a:gd name="connsiteY137" fmla="*/ 140871 h 3740105"/>
              <a:gd name="connsiteX138" fmla="*/ 4650678 w 8160855"/>
              <a:gd name="connsiteY138" fmla="*/ 121416 h 3740105"/>
              <a:gd name="connsiteX139" fmla="*/ 4397759 w 8160855"/>
              <a:gd name="connsiteY139" fmla="*/ 111688 h 3740105"/>
              <a:gd name="connsiteX140" fmla="*/ 4261572 w 8160855"/>
              <a:gd name="connsiteY140" fmla="*/ 150599 h 3740105"/>
              <a:gd name="connsiteX141" fmla="*/ 4232389 w 8160855"/>
              <a:gd name="connsiteY141" fmla="*/ 160326 h 3740105"/>
              <a:gd name="connsiteX142" fmla="*/ 4154568 w 8160855"/>
              <a:gd name="connsiteY142" fmla="*/ 170054 h 3740105"/>
              <a:gd name="connsiteX143" fmla="*/ 3950287 w 8160855"/>
              <a:gd name="connsiteY143" fmla="*/ 208965 h 3740105"/>
              <a:gd name="connsiteX144" fmla="*/ 3901648 w 8160855"/>
              <a:gd name="connsiteY144" fmla="*/ 228420 h 3740105"/>
              <a:gd name="connsiteX145" fmla="*/ 3853010 w 8160855"/>
              <a:gd name="connsiteY145" fmla="*/ 238148 h 3740105"/>
              <a:gd name="connsiteX146" fmla="*/ 3823827 w 8160855"/>
              <a:gd name="connsiteY146" fmla="*/ 247875 h 3740105"/>
              <a:gd name="connsiteX147" fmla="*/ 3746006 w 8160855"/>
              <a:gd name="connsiteY147" fmla="*/ 267331 h 3740105"/>
              <a:gd name="connsiteX148" fmla="*/ 3707095 w 8160855"/>
              <a:gd name="connsiteY148" fmla="*/ 286786 h 3740105"/>
              <a:gd name="connsiteX149" fmla="*/ 3668185 w 8160855"/>
              <a:gd name="connsiteY149" fmla="*/ 296514 h 3740105"/>
              <a:gd name="connsiteX150" fmla="*/ 3639002 w 8160855"/>
              <a:gd name="connsiteY150" fmla="*/ 306241 h 3740105"/>
              <a:gd name="connsiteX151" fmla="*/ 3590363 w 8160855"/>
              <a:gd name="connsiteY151" fmla="*/ 315969 h 3740105"/>
              <a:gd name="connsiteX152" fmla="*/ 3551453 w 8160855"/>
              <a:gd name="connsiteY152" fmla="*/ 325696 h 3740105"/>
              <a:gd name="connsiteX153" fmla="*/ 3473631 w 8160855"/>
              <a:gd name="connsiteY153" fmla="*/ 354879 h 3740105"/>
              <a:gd name="connsiteX154" fmla="*/ 3444448 w 8160855"/>
              <a:gd name="connsiteY154" fmla="*/ 364607 h 3740105"/>
              <a:gd name="connsiteX155" fmla="*/ 3191529 w 8160855"/>
              <a:gd name="connsiteY155" fmla="*/ 384062 h 3740105"/>
              <a:gd name="connsiteX156" fmla="*/ 3074797 w 8160855"/>
              <a:gd name="connsiteY156" fmla="*/ 364607 h 3740105"/>
              <a:gd name="connsiteX157" fmla="*/ 3026159 w 8160855"/>
              <a:gd name="connsiteY157" fmla="*/ 354879 h 3740105"/>
              <a:gd name="connsiteX158" fmla="*/ 2967793 w 8160855"/>
              <a:gd name="connsiteY158" fmla="*/ 335424 h 3740105"/>
              <a:gd name="connsiteX159" fmla="*/ 2831606 w 8160855"/>
              <a:gd name="connsiteY159" fmla="*/ 306241 h 3740105"/>
              <a:gd name="connsiteX160" fmla="*/ 2744057 w 8160855"/>
              <a:gd name="connsiteY160" fmla="*/ 286786 h 3740105"/>
              <a:gd name="connsiteX161" fmla="*/ 2646780 w 8160855"/>
              <a:gd name="connsiteY161" fmla="*/ 267331 h 3740105"/>
              <a:gd name="connsiteX162" fmla="*/ 2568959 w 8160855"/>
              <a:gd name="connsiteY162" fmla="*/ 228420 h 3740105"/>
              <a:gd name="connsiteX163" fmla="*/ 2530048 w 8160855"/>
              <a:gd name="connsiteY163" fmla="*/ 218692 h 3740105"/>
              <a:gd name="connsiteX164" fmla="*/ 2452227 w 8160855"/>
              <a:gd name="connsiteY164" fmla="*/ 179782 h 3740105"/>
              <a:gd name="connsiteX165" fmla="*/ 2403589 w 8160855"/>
              <a:gd name="connsiteY165" fmla="*/ 160326 h 3740105"/>
              <a:gd name="connsiteX166" fmla="*/ 2306312 w 8160855"/>
              <a:gd name="connsiteY166" fmla="*/ 121416 h 3740105"/>
              <a:gd name="connsiteX167" fmla="*/ 2257674 w 8160855"/>
              <a:gd name="connsiteY167" fmla="*/ 111688 h 3740105"/>
              <a:gd name="connsiteX168" fmla="*/ 2228491 w 8160855"/>
              <a:gd name="connsiteY168" fmla="*/ 101960 h 3740105"/>
              <a:gd name="connsiteX169" fmla="*/ 2189580 w 8160855"/>
              <a:gd name="connsiteY169" fmla="*/ 92233 h 3740105"/>
              <a:gd name="connsiteX170" fmla="*/ 2102031 w 8160855"/>
              <a:gd name="connsiteY170" fmla="*/ 72777 h 3740105"/>
              <a:gd name="connsiteX171" fmla="*/ 2072848 w 8160855"/>
              <a:gd name="connsiteY171" fmla="*/ 63050 h 3740105"/>
              <a:gd name="connsiteX172" fmla="*/ 1888023 w 8160855"/>
              <a:gd name="connsiteY172" fmla="*/ 33867 h 3740105"/>
              <a:gd name="connsiteX173" fmla="*/ 1839385 w 8160855"/>
              <a:gd name="connsiteY173" fmla="*/ 24139 h 3740105"/>
              <a:gd name="connsiteX174" fmla="*/ 1722653 w 8160855"/>
              <a:gd name="connsiteY174" fmla="*/ 4684 h 3740105"/>
              <a:gd name="connsiteX175" fmla="*/ 1586466 w 8160855"/>
              <a:gd name="connsiteY175" fmla="*/ 14411 h 3740105"/>
              <a:gd name="connsiteX176" fmla="*/ 1508644 w 8160855"/>
              <a:gd name="connsiteY176" fmla="*/ 33867 h 3740105"/>
              <a:gd name="connsiteX177" fmla="*/ 1440551 w 8160855"/>
              <a:gd name="connsiteY177" fmla="*/ 53322 h 3740105"/>
              <a:gd name="connsiteX178" fmla="*/ 1382185 w 8160855"/>
              <a:gd name="connsiteY178" fmla="*/ 82505 h 3740105"/>
              <a:gd name="connsiteX179" fmla="*/ 1323819 w 8160855"/>
              <a:gd name="connsiteY179" fmla="*/ 101960 h 3740105"/>
              <a:gd name="connsiteX180" fmla="*/ 1245997 w 8160855"/>
              <a:gd name="connsiteY180" fmla="*/ 150599 h 3740105"/>
              <a:gd name="connsiteX181" fmla="*/ 1177904 w 8160855"/>
              <a:gd name="connsiteY181" fmla="*/ 189509 h 3740105"/>
              <a:gd name="connsiteX182" fmla="*/ 1129266 w 8160855"/>
              <a:gd name="connsiteY182" fmla="*/ 228420 h 3740105"/>
              <a:gd name="connsiteX183" fmla="*/ 1090355 w 8160855"/>
              <a:gd name="connsiteY183" fmla="*/ 267331 h 3740105"/>
              <a:gd name="connsiteX184" fmla="*/ 1061172 w 8160855"/>
              <a:gd name="connsiteY184" fmla="*/ 296514 h 3740105"/>
              <a:gd name="connsiteX185" fmla="*/ 1022261 w 8160855"/>
              <a:gd name="connsiteY185" fmla="*/ 345152 h 3740105"/>
              <a:gd name="connsiteX186" fmla="*/ 993078 w 8160855"/>
              <a:gd name="connsiteY186" fmla="*/ 354879 h 3740105"/>
              <a:gd name="connsiteX187" fmla="*/ 944440 w 8160855"/>
              <a:gd name="connsiteY187" fmla="*/ 384062 h 3740105"/>
              <a:gd name="connsiteX188" fmla="*/ 876346 w 8160855"/>
              <a:gd name="connsiteY188" fmla="*/ 452156 h 374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8160855" h="3740105">
                <a:moveTo>
                  <a:pt x="876346" y="452156"/>
                </a:moveTo>
                <a:cubicBezTo>
                  <a:pt x="850406" y="469990"/>
                  <a:pt x="818228" y="465840"/>
                  <a:pt x="788797" y="491067"/>
                </a:cubicBezTo>
                <a:cubicBezTo>
                  <a:pt x="774871" y="503004"/>
                  <a:pt x="765149" y="519802"/>
                  <a:pt x="749887" y="529977"/>
                </a:cubicBezTo>
                <a:cubicBezTo>
                  <a:pt x="725756" y="546065"/>
                  <a:pt x="698006" y="555918"/>
                  <a:pt x="672066" y="568888"/>
                </a:cubicBezTo>
                <a:cubicBezTo>
                  <a:pt x="659096" y="575373"/>
                  <a:pt x="646912" y="583757"/>
                  <a:pt x="633155" y="588343"/>
                </a:cubicBezTo>
                <a:cubicBezTo>
                  <a:pt x="623427" y="591586"/>
                  <a:pt x="613143" y="593485"/>
                  <a:pt x="603972" y="598071"/>
                </a:cubicBezTo>
                <a:cubicBezTo>
                  <a:pt x="593515" y="603299"/>
                  <a:pt x="584940" y="611726"/>
                  <a:pt x="574789" y="617526"/>
                </a:cubicBezTo>
                <a:cubicBezTo>
                  <a:pt x="562198" y="624721"/>
                  <a:pt x="548313" y="629521"/>
                  <a:pt x="535878" y="636982"/>
                </a:cubicBezTo>
                <a:cubicBezTo>
                  <a:pt x="452257" y="687154"/>
                  <a:pt x="507028" y="666053"/>
                  <a:pt x="448329" y="685620"/>
                </a:cubicBezTo>
                <a:cubicBezTo>
                  <a:pt x="435359" y="695348"/>
                  <a:pt x="421536" y="704032"/>
                  <a:pt x="409419" y="714803"/>
                </a:cubicBezTo>
                <a:cubicBezTo>
                  <a:pt x="392282" y="730036"/>
                  <a:pt x="376993" y="747228"/>
                  <a:pt x="360780" y="763441"/>
                </a:cubicBezTo>
                <a:cubicBezTo>
                  <a:pt x="351052" y="773169"/>
                  <a:pt x="343044" y="784993"/>
                  <a:pt x="331597" y="792624"/>
                </a:cubicBezTo>
                <a:lnTo>
                  <a:pt x="302414" y="812079"/>
                </a:lnTo>
                <a:cubicBezTo>
                  <a:pt x="280510" y="877796"/>
                  <a:pt x="310888" y="806565"/>
                  <a:pt x="263504" y="860718"/>
                </a:cubicBezTo>
                <a:cubicBezTo>
                  <a:pt x="248107" y="878315"/>
                  <a:pt x="224593" y="919084"/>
                  <a:pt x="224593" y="919084"/>
                </a:cubicBezTo>
                <a:lnTo>
                  <a:pt x="185683" y="1035816"/>
                </a:lnTo>
                <a:cubicBezTo>
                  <a:pt x="182440" y="1045544"/>
                  <a:pt x="181643" y="1056467"/>
                  <a:pt x="175955" y="1064999"/>
                </a:cubicBezTo>
                <a:lnTo>
                  <a:pt x="137044" y="1123365"/>
                </a:lnTo>
                <a:cubicBezTo>
                  <a:pt x="133802" y="1133093"/>
                  <a:pt x="127317" y="1142294"/>
                  <a:pt x="127317" y="1152548"/>
                </a:cubicBezTo>
                <a:cubicBezTo>
                  <a:pt x="127317" y="1187202"/>
                  <a:pt x="161631" y="1204607"/>
                  <a:pt x="185683" y="1220641"/>
                </a:cubicBezTo>
                <a:cubicBezTo>
                  <a:pt x="260613" y="1195664"/>
                  <a:pt x="263089" y="1193570"/>
                  <a:pt x="195410" y="1220641"/>
                </a:cubicBezTo>
                <a:cubicBezTo>
                  <a:pt x="188925" y="1230369"/>
                  <a:pt x="182151" y="1239910"/>
                  <a:pt x="175955" y="1249824"/>
                </a:cubicBezTo>
                <a:cubicBezTo>
                  <a:pt x="165934" y="1265857"/>
                  <a:pt x="157260" y="1282730"/>
                  <a:pt x="146772" y="1298462"/>
                </a:cubicBezTo>
                <a:cubicBezTo>
                  <a:pt x="137779" y="1311952"/>
                  <a:pt x="127317" y="1324403"/>
                  <a:pt x="117589" y="1337373"/>
                </a:cubicBezTo>
                <a:cubicBezTo>
                  <a:pt x="95586" y="1425383"/>
                  <a:pt x="123098" y="1317172"/>
                  <a:pt x="88406" y="1444377"/>
                </a:cubicBezTo>
                <a:cubicBezTo>
                  <a:pt x="78101" y="1482163"/>
                  <a:pt x="77055" y="1491405"/>
                  <a:pt x="68951" y="1531926"/>
                </a:cubicBezTo>
                <a:cubicBezTo>
                  <a:pt x="65708" y="1577322"/>
                  <a:pt x="63988" y="1622852"/>
                  <a:pt x="59223" y="1668114"/>
                </a:cubicBezTo>
                <a:cubicBezTo>
                  <a:pt x="57492" y="1684557"/>
                  <a:pt x="51088" y="1700295"/>
                  <a:pt x="49495" y="1716752"/>
                </a:cubicBezTo>
                <a:cubicBezTo>
                  <a:pt x="41350" y="1800914"/>
                  <a:pt x="30040" y="1969671"/>
                  <a:pt x="30040" y="1969671"/>
                </a:cubicBezTo>
                <a:cubicBezTo>
                  <a:pt x="33283" y="2242045"/>
                  <a:pt x="33848" y="2514465"/>
                  <a:pt x="39768" y="2786794"/>
                </a:cubicBezTo>
                <a:cubicBezTo>
                  <a:pt x="40336" y="2812930"/>
                  <a:pt x="46894" y="2838603"/>
                  <a:pt x="49495" y="2864616"/>
                </a:cubicBezTo>
                <a:cubicBezTo>
                  <a:pt x="63945" y="3009116"/>
                  <a:pt x="48516" y="2938522"/>
                  <a:pt x="68951" y="3020258"/>
                </a:cubicBezTo>
                <a:cubicBezTo>
                  <a:pt x="78153" y="3103085"/>
                  <a:pt x="86710" y="3087521"/>
                  <a:pt x="68951" y="3146718"/>
                </a:cubicBezTo>
                <a:cubicBezTo>
                  <a:pt x="63058" y="3166361"/>
                  <a:pt x="49495" y="3205084"/>
                  <a:pt x="49495" y="3205084"/>
                </a:cubicBezTo>
                <a:cubicBezTo>
                  <a:pt x="46253" y="3299118"/>
                  <a:pt x="47803" y="3393440"/>
                  <a:pt x="39768" y="3487186"/>
                </a:cubicBezTo>
                <a:cubicBezTo>
                  <a:pt x="38017" y="3507619"/>
                  <a:pt x="25286" y="3525656"/>
                  <a:pt x="20312" y="3545552"/>
                </a:cubicBezTo>
                <a:cubicBezTo>
                  <a:pt x="8098" y="3594410"/>
                  <a:pt x="14813" y="3571779"/>
                  <a:pt x="857" y="3613645"/>
                </a:cubicBezTo>
                <a:cubicBezTo>
                  <a:pt x="4100" y="3629858"/>
                  <a:pt x="0" y="3649582"/>
                  <a:pt x="10585" y="3662284"/>
                </a:cubicBezTo>
                <a:cubicBezTo>
                  <a:pt x="19144" y="3672554"/>
                  <a:pt x="37537" y="3666032"/>
                  <a:pt x="49495" y="3672011"/>
                </a:cubicBezTo>
                <a:cubicBezTo>
                  <a:pt x="57698" y="3676113"/>
                  <a:pt x="59983" y="3689545"/>
                  <a:pt x="68951" y="3691467"/>
                </a:cubicBezTo>
                <a:cubicBezTo>
                  <a:pt x="107130" y="3699648"/>
                  <a:pt x="146813" y="3697492"/>
                  <a:pt x="185683" y="3701194"/>
                </a:cubicBezTo>
                <a:cubicBezTo>
                  <a:pt x="238649" y="3706238"/>
                  <a:pt x="298019" y="3714021"/>
                  <a:pt x="351053" y="3720650"/>
                </a:cubicBezTo>
                <a:lnTo>
                  <a:pt x="769342" y="3710922"/>
                </a:lnTo>
                <a:cubicBezTo>
                  <a:pt x="1352698" y="3693764"/>
                  <a:pt x="766298" y="3710121"/>
                  <a:pt x="1148721" y="3691467"/>
                </a:cubicBezTo>
                <a:cubicBezTo>
                  <a:pt x="1236226" y="3687199"/>
                  <a:pt x="1323819" y="3684982"/>
                  <a:pt x="1411368" y="3681739"/>
                </a:cubicBezTo>
                <a:lnTo>
                  <a:pt x="2121487" y="3691467"/>
                </a:lnTo>
                <a:cubicBezTo>
                  <a:pt x="2147621" y="3692112"/>
                  <a:pt x="2173174" y="3700524"/>
                  <a:pt x="2199308" y="3701194"/>
                </a:cubicBezTo>
                <a:cubicBezTo>
                  <a:pt x="2426235" y="3707013"/>
                  <a:pt x="2653265" y="3707679"/>
                  <a:pt x="2880244" y="3710922"/>
                </a:cubicBezTo>
                <a:cubicBezTo>
                  <a:pt x="3124768" y="3731300"/>
                  <a:pt x="2923795" y="3716720"/>
                  <a:pt x="3347172" y="3730377"/>
                </a:cubicBezTo>
                <a:lnTo>
                  <a:pt x="3600091" y="3740105"/>
                </a:lnTo>
                <a:lnTo>
                  <a:pt x="4602040" y="3720650"/>
                </a:lnTo>
                <a:cubicBezTo>
                  <a:pt x="4647536" y="3719483"/>
                  <a:pt x="4692749" y="3712671"/>
                  <a:pt x="4738227" y="3710922"/>
                </a:cubicBezTo>
                <a:cubicBezTo>
                  <a:pt x="4861396" y="3706185"/>
                  <a:pt x="4984692" y="3705442"/>
                  <a:pt x="5107878" y="3701194"/>
                </a:cubicBezTo>
                <a:cubicBezTo>
                  <a:pt x="5172771" y="3698956"/>
                  <a:pt x="5237538" y="3693705"/>
                  <a:pt x="5302431" y="3691467"/>
                </a:cubicBezTo>
                <a:lnTo>
                  <a:pt x="5672083" y="3681739"/>
                </a:lnTo>
                <a:cubicBezTo>
                  <a:pt x="5717479" y="3678496"/>
                  <a:pt x="5762985" y="3676539"/>
                  <a:pt x="5808270" y="3672011"/>
                </a:cubicBezTo>
                <a:cubicBezTo>
                  <a:pt x="5827896" y="3670048"/>
                  <a:pt x="5847047" y="3664589"/>
                  <a:pt x="5866636" y="3662284"/>
                </a:cubicBezTo>
                <a:cubicBezTo>
                  <a:pt x="5902206" y="3658099"/>
                  <a:pt x="5937972" y="3655799"/>
                  <a:pt x="5973640" y="3652556"/>
                </a:cubicBezTo>
                <a:lnTo>
                  <a:pt x="6460023" y="3662284"/>
                </a:lnTo>
                <a:cubicBezTo>
                  <a:pt x="6505512" y="3663706"/>
                  <a:pt x="6550765" y="3669555"/>
                  <a:pt x="6596210" y="3672011"/>
                </a:cubicBezTo>
                <a:cubicBezTo>
                  <a:pt x="6670750" y="3676040"/>
                  <a:pt x="6745367" y="3678496"/>
                  <a:pt x="6819946" y="3681739"/>
                </a:cubicBezTo>
                <a:cubicBezTo>
                  <a:pt x="6920164" y="3678283"/>
                  <a:pt x="7118176" y="3674922"/>
                  <a:pt x="7238236" y="3662284"/>
                </a:cubicBezTo>
                <a:cubicBezTo>
                  <a:pt x="7254679" y="3660553"/>
                  <a:pt x="7270506" y="3654894"/>
                  <a:pt x="7286874" y="3652556"/>
                </a:cubicBezTo>
                <a:cubicBezTo>
                  <a:pt x="7315941" y="3648403"/>
                  <a:pt x="7345318" y="3646709"/>
                  <a:pt x="7374423" y="3642828"/>
                </a:cubicBezTo>
                <a:cubicBezTo>
                  <a:pt x="7393974" y="3640221"/>
                  <a:pt x="7413448" y="3636969"/>
                  <a:pt x="7432789" y="3633101"/>
                </a:cubicBezTo>
                <a:cubicBezTo>
                  <a:pt x="7445899" y="3630479"/>
                  <a:pt x="7458448" y="3625140"/>
                  <a:pt x="7471700" y="3623373"/>
                </a:cubicBezTo>
                <a:cubicBezTo>
                  <a:pt x="7507201" y="3618639"/>
                  <a:pt x="7543036" y="3616888"/>
                  <a:pt x="7578704" y="3613645"/>
                </a:cubicBezTo>
                <a:lnTo>
                  <a:pt x="7695436" y="3584462"/>
                </a:lnTo>
                <a:lnTo>
                  <a:pt x="7734346" y="3574735"/>
                </a:lnTo>
                <a:cubicBezTo>
                  <a:pt x="7833814" y="3508420"/>
                  <a:pt x="7669397" y="3615140"/>
                  <a:pt x="7812168" y="3535824"/>
                </a:cubicBezTo>
                <a:cubicBezTo>
                  <a:pt x="7887435" y="3494009"/>
                  <a:pt x="7814434" y="3517407"/>
                  <a:pt x="7889989" y="3487186"/>
                </a:cubicBezTo>
                <a:cubicBezTo>
                  <a:pt x="7909030" y="3479570"/>
                  <a:pt x="7928900" y="3474216"/>
                  <a:pt x="7948355" y="3467731"/>
                </a:cubicBezTo>
                <a:lnTo>
                  <a:pt x="7977538" y="3458003"/>
                </a:lnTo>
                <a:cubicBezTo>
                  <a:pt x="8062797" y="3372744"/>
                  <a:pt x="7958461" y="3480896"/>
                  <a:pt x="8026176" y="3399637"/>
                </a:cubicBezTo>
                <a:cubicBezTo>
                  <a:pt x="8034983" y="3389069"/>
                  <a:pt x="8045631" y="3380182"/>
                  <a:pt x="8055359" y="3370454"/>
                </a:cubicBezTo>
                <a:cubicBezTo>
                  <a:pt x="8058602" y="3360726"/>
                  <a:pt x="8060501" y="3350442"/>
                  <a:pt x="8065087" y="3341271"/>
                </a:cubicBezTo>
                <a:cubicBezTo>
                  <a:pt x="8093310" y="3284824"/>
                  <a:pt x="8078415" y="3341396"/>
                  <a:pt x="8103997" y="3273177"/>
                </a:cubicBezTo>
                <a:cubicBezTo>
                  <a:pt x="8108691" y="3260659"/>
                  <a:pt x="8110482" y="3247237"/>
                  <a:pt x="8113725" y="3234267"/>
                </a:cubicBezTo>
                <a:cubicBezTo>
                  <a:pt x="8116968" y="3065654"/>
                  <a:pt x="8118266" y="2896992"/>
                  <a:pt x="8123453" y="2728428"/>
                </a:cubicBezTo>
                <a:cubicBezTo>
                  <a:pt x="8125492" y="2662144"/>
                  <a:pt x="8135414" y="2581862"/>
                  <a:pt x="8142908" y="2514420"/>
                </a:cubicBezTo>
                <a:cubicBezTo>
                  <a:pt x="8151191" y="2224532"/>
                  <a:pt x="8160855" y="2107159"/>
                  <a:pt x="8142908" y="1814028"/>
                </a:cubicBezTo>
                <a:cubicBezTo>
                  <a:pt x="8140497" y="1774654"/>
                  <a:pt x="8123453" y="1697296"/>
                  <a:pt x="8123453" y="1697296"/>
                </a:cubicBezTo>
                <a:cubicBezTo>
                  <a:pt x="8120210" y="1638930"/>
                  <a:pt x="8118789" y="1580435"/>
                  <a:pt x="8113725" y="1522199"/>
                </a:cubicBezTo>
                <a:cubicBezTo>
                  <a:pt x="8111112" y="1492149"/>
                  <a:pt x="8100134" y="1463970"/>
                  <a:pt x="8094270" y="1434650"/>
                </a:cubicBezTo>
                <a:cubicBezTo>
                  <a:pt x="8090402" y="1415309"/>
                  <a:pt x="8088821" y="1395538"/>
                  <a:pt x="8084542" y="1376284"/>
                </a:cubicBezTo>
                <a:cubicBezTo>
                  <a:pt x="8082318" y="1366274"/>
                  <a:pt x="8077301" y="1357049"/>
                  <a:pt x="8074814" y="1347101"/>
                </a:cubicBezTo>
                <a:cubicBezTo>
                  <a:pt x="8070804" y="1331061"/>
                  <a:pt x="8068805" y="1314573"/>
                  <a:pt x="8065087" y="1298462"/>
                </a:cubicBezTo>
                <a:cubicBezTo>
                  <a:pt x="8059075" y="1272408"/>
                  <a:pt x="8052116" y="1246581"/>
                  <a:pt x="8045631" y="1220641"/>
                </a:cubicBezTo>
                <a:cubicBezTo>
                  <a:pt x="8042388" y="1207671"/>
                  <a:pt x="8038526" y="1194840"/>
                  <a:pt x="8035904" y="1181731"/>
                </a:cubicBezTo>
                <a:cubicBezTo>
                  <a:pt x="8028569" y="1145055"/>
                  <a:pt x="8021426" y="1112058"/>
                  <a:pt x="8016448" y="1074726"/>
                </a:cubicBezTo>
                <a:cubicBezTo>
                  <a:pt x="8000442" y="954680"/>
                  <a:pt x="8016029" y="1024409"/>
                  <a:pt x="7996993" y="948267"/>
                </a:cubicBezTo>
                <a:cubicBezTo>
                  <a:pt x="7993751" y="902871"/>
                  <a:pt x="7992292" y="857312"/>
                  <a:pt x="7987266" y="812079"/>
                </a:cubicBezTo>
                <a:cubicBezTo>
                  <a:pt x="7985790" y="798792"/>
                  <a:pt x="7979571" y="786383"/>
                  <a:pt x="7977538" y="773169"/>
                </a:cubicBezTo>
                <a:cubicBezTo>
                  <a:pt x="7973073" y="744148"/>
                  <a:pt x="7973568" y="714412"/>
                  <a:pt x="7967810" y="685620"/>
                </a:cubicBezTo>
                <a:cubicBezTo>
                  <a:pt x="7960085" y="646993"/>
                  <a:pt x="7935446" y="580253"/>
                  <a:pt x="7889989" y="568888"/>
                </a:cubicBezTo>
                <a:lnTo>
                  <a:pt x="7851078" y="559160"/>
                </a:lnTo>
                <a:cubicBezTo>
                  <a:pt x="7841350" y="549432"/>
                  <a:pt x="7833342" y="537608"/>
                  <a:pt x="7821895" y="529977"/>
                </a:cubicBezTo>
                <a:cubicBezTo>
                  <a:pt x="7813525" y="524397"/>
                  <a:pt x="7758986" y="511818"/>
                  <a:pt x="7753802" y="510522"/>
                </a:cubicBezTo>
                <a:cubicBezTo>
                  <a:pt x="7707557" y="479692"/>
                  <a:pt x="7735708" y="494763"/>
                  <a:pt x="7666253" y="471611"/>
                </a:cubicBezTo>
                <a:lnTo>
                  <a:pt x="7637070" y="461884"/>
                </a:lnTo>
                <a:cubicBezTo>
                  <a:pt x="7627342" y="455399"/>
                  <a:pt x="7618571" y="447176"/>
                  <a:pt x="7607887" y="442428"/>
                </a:cubicBezTo>
                <a:cubicBezTo>
                  <a:pt x="7589147" y="434099"/>
                  <a:pt x="7568976" y="429458"/>
                  <a:pt x="7549521" y="422973"/>
                </a:cubicBezTo>
                <a:cubicBezTo>
                  <a:pt x="7539793" y="419730"/>
                  <a:pt x="7530286" y="415732"/>
                  <a:pt x="7520338" y="413245"/>
                </a:cubicBezTo>
                <a:cubicBezTo>
                  <a:pt x="7507368" y="410003"/>
                  <a:pt x="7494233" y="407360"/>
                  <a:pt x="7481427" y="403518"/>
                </a:cubicBezTo>
                <a:cubicBezTo>
                  <a:pt x="7461784" y="397625"/>
                  <a:pt x="7442956" y="389036"/>
                  <a:pt x="7423061" y="384062"/>
                </a:cubicBezTo>
                <a:cubicBezTo>
                  <a:pt x="7397121" y="377577"/>
                  <a:pt x="7370606" y="373063"/>
                  <a:pt x="7345240" y="364607"/>
                </a:cubicBezTo>
                <a:cubicBezTo>
                  <a:pt x="7335512" y="361364"/>
                  <a:pt x="7325950" y="357577"/>
                  <a:pt x="7316057" y="354879"/>
                </a:cubicBezTo>
                <a:cubicBezTo>
                  <a:pt x="7290261" y="347844"/>
                  <a:pt x="7263603" y="343879"/>
                  <a:pt x="7238236" y="335424"/>
                </a:cubicBezTo>
                <a:cubicBezTo>
                  <a:pt x="7113033" y="293690"/>
                  <a:pt x="7241219" y="333737"/>
                  <a:pt x="7131231" y="306241"/>
                </a:cubicBezTo>
                <a:cubicBezTo>
                  <a:pt x="7121283" y="303754"/>
                  <a:pt x="7112136" y="298348"/>
                  <a:pt x="7102048" y="296514"/>
                </a:cubicBezTo>
                <a:cubicBezTo>
                  <a:pt x="7076327" y="291838"/>
                  <a:pt x="7050167" y="290029"/>
                  <a:pt x="7024227" y="286786"/>
                </a:cubicBezTo>
                <a:cubicBezTo>
                  <a:pt x="6850669" y="243397"/>
                  <a:pt x="7029286" y="285853"/>
                  <a:pt x="6888040" y="257603"/>
                </a:cubicBezTo>
                <a:cubicBezTo>
                  <a:pt x="6874930" y="254981"/>
                  <a:pt x="6862239" y="250497"/>
                  <a:pt x="6849129" y="247875"/>
                </a:cubicBezTo>
                <a:cubicBezTo>
                  <a:pt x="6797881" y="237626"/>
                  <a:pt x="6766721" y="235591"/>
                  <a:pt x="6712942" y="228420"/>
                </a:cubicBezTo>
                <a:lnTo>
                  <a:pt x="6644848" y="218692"/>
                </a:lnTo>
                <a:lnTo>
                  <a:pt x="6022278" y="228420"/>
                </a:lnTo>
                <a:cubicBezTo>
                  <a:pt x="6005751" y="228899"/>
                  <a:pt x="5989907" y="235190"/>
                  <a:pt x="5973640" y="238148"/>
                </a:cubicBezTo>
                <a:cubicBezTo>
                  <a:pt x="5954234" y="241676"/>
                  <a:pt x="5934729" y="244633"/>
                  <a:pt x="5915274" y="247875"/>
                </a:cubicBezTo>
                <a:lnTo>
                  <a:pt x="5856908" y="267331"/>
                </a:lnTo>
                <a:lnTo>
                  <a:pt x="5827725" y="277058"/>
                </a:lnTo>
                <a:cubicBezTo>
                  <a:pt x="5817997" y="283543"/>
                  <a:pt x="5809226" y="291766"/>
                  <a:pt x="5798542" y="296514"/>
                </a:cubicBezTo>
                <a:cubicBezTo>
                  <a:pt x="5779802" y="304843"/>
                  <a:pt x="5757240" y="304594"/>
                  <a:pt x="5740176" y="315969"/>
                </a:cubicBezTo>
                <a:cubicBezTo>
                  <a:pt x="5730448" y="322454"/>
                  <a:pt x="5721739" y="330819"/>
                  <a:pt x="5710993" y="335424"/>
                </a:cubicBezTo>
                <a:cubicBezTo>
                  <a:pt x="5698705" y="340690"/>
                  <a:pt x="5684938" y="341479"/>
                  <a:pt x="5672083" y="345152"/>
                </a:cubicBezTo>
                <a:cubicBezTo>
                  <a:pt x="5662224" y="347969"/>
                  <a:pt x="5652792" y="352181"/>
                  <a:pt x="5642900" y="354879"/>
                </a:cubicBezTo>
                <a:cubicBezTo>
                  <a:pt x="5617103" y="361914"/>
                  <a:pt x="5591019" y="367850"/>
                  <a:pt x="5565078" y="374335"/>
                </a:cubicBezTo>
                <a:cubicBezTo>
                  <a:pt x="5565065" y="374338"/>
                  <a:pt x="5487269" y="393786"/>
                  <a:pt x="5487257" y="393790"/>
                </a:cubicBezTo>
                <a:cubicBezTo>
                  <a:pt x="5477529" y="397033"/>
                  <a:pt x="5468163" y="401684"/>
                  <a:pt x="5458074" y="403518"/>
                </a:cubicBezTo>
                <a:cubicBezTo>
                  <a:pt x="5432353" y="408194"/>
                  <a:pt x="5406193" y="410003"/>
                  <a:pt x="5380253" y="413245"/>
                </a:cubicBezTo>
                <a:cubicBezTo>
                  <a:pt x="5305674" y="410003"/>
                  <a:pt x="5231001" y="408484"/>
                  <a:pt x="5156517" y="403518"/>
                </a:cubicBezTo>
                <a:cubicBezTo>
                  <a:pt x="5133639" y="401993"/>
                  <a:pt x="5110906" y="398287"/>
                  <a:pt x="5088423" y="393790"/>
                </a:cubicBezTo>
                <a:cubicBezTo>
                  <a:pt x="5033563" y="382818"/>
                  <a:pt x="5023349" y="378584"/>
                  <a:pt x="4981419" y="364607"/>
                </a:cubicBezTo>
                <a:lnTo>
                  <a:pt x="4942508" y="325696"/>
                </a:lnTo>
                <a:cubicBezTo>
                  <a:pt x="4932780" y="315969"/>
                  <a:pt x="4924771" y="304145"/>
                  <a:pt x="4913325" y="296514"/>
                </a:cubicBezTo>
                <a:lnTo>
                  <a:pt x="4854959" y="257603"/>
                </a:lnTo>
                <a:cubicBezTo>
                  <a:pt x="4848474" y="247875"/>
                  <a:pt x="4844194" y="236241"/>
                  <a:pt x="4835504" y="228420"/>
                </a:cubicBezTo>
                <a:cubicBezTo>
                  <a:pt x="4772252" y="171492"/>
                  <a:pt x="4781243" y="177908"/>
                  <a:pt x="4728500" y="160326"/>
                </a:cubicBezTo>
                <a:cubicBezTo>
                  <a:pt x="4722015" y="153841"/>
                  <a:pt x="4717247" y="144972"/>
                  <a:pt x="4709044" y="140871"/>
                </a:cubicBezTo>
                <a:cubicBezTo>
                  <a:pt x="4690701" y="131700"/>
                  <a:pt x="4650678" y="121416"/>
                  <a:pt x="4650678" y="121416"/>
                </a:cubicBezTo>
                <a:cubicBezTo>
                  <a:pt x="4561958" y="62267"/>
                  <a:pt x="4616742" y="90496"/>
                  <a:pt x="4397759" y="111688"/>
                </a:cubicBezTo>
                <a:cubicBezTo>
                  <a:pt x="4363330" y="115020"/>
                  <a:pt x="4296765" y="138868"/>
                  <a:pt x="4261572" y="150599"/>
                </a:cubicBezTo>
                <a:cubicBezTo>
                  <a:pt x="4251844" y="153842"/>
                  <a:pt x="4242564" y="159054"/>
                  <a:pt x="4232389" y="160326"/>
                </a:cubicBezTo>
                <a:lnTo>
                  <a:pt x="4154568" y="170054"/>
                </a:lnTo>
                <a:cubicBezTo>
                  <a:pt x="4029977" y="211584"/>
                  <a:pt x="4097674" y="196682"/>
                  <a:pt x="3950287" y="208965"/>
                </a:cubicBezTo>
                <a:cubicBezTo>
                  <a:pt x="3934074" y="215450"/>
                  <a:pt x="3918373" y="223402"/>
                  <a:pt x="3901648" y="228420"/>
                </a:cubicBezTo>
                <a:cubicBezTo>
                  <a:pt x="3885812" y="233171"/>
                  <a:pt x="3869050" y="234138"/>
                  <a:pt x="3853010" y="238148"/>
                </a:cubicBezTo>
                <a:cubicBezTo>
                  <a:pt x="3843062" y="240635"/>
                  <a:pt x="3833719" y="245177"/>
                  <a:pt x="3823827" y="247875"/>
                </a:cubicBezTo>
                <a:cubicBezTo>
                  <a:pt x="3798030" y="254910"/>
                  <a:pt x="3769922" y="255373"/>
                  <a:pt x="3746006" y="267331"/>
                </a:cubicBezTo>
                <a:cubicBezTo>
                  <a:pt x="3733036" y="273816"/>
                  <a:pt x="3720673" y="281694"/>
                  <a:pt x="3707095" y="286786"/>
                </a:cubicBezTo>
                <a:cubicBezTo>
                  <a:pt x="3694577" y="291480"/>
                  <a:pt x="3681040" y="292841"/>
                  <a:pt x="3668185" y="296514"/>
                </a:cubicBezTo>
                <a:cubicBezTo>
                  <a:pt x="3658326" y="299331"/>
                  <a:pt x="3648950" y="303754"/>
                  <a:pt x="3639002" y="306241"/>
                </a:cubicBezTo>
                <a:cubicBezTo>
                  <a:pt x="3622962" y="310251"/>
                  <a:pt x="3606503" y="312382"/>
                  <a:pt x="3590363" y="315969"/>
                </a:cubicBezTo>
                <a:cubicBezTo>
                  <a:pt x="3577312" y="318869"/>
                  <a:pt x="3564423" y="322454"/>
                  <a:pt x="3551453" y="325696"/>
                </a:cubicBezTo>
                <a:cubicBezTo>
                  <a:pt x="3515811" y="361338"/>
                  <a:pt x="3545860" y="338828"/>
                  <a:pt x="3473631" y="354879"/>
                </a:cubicBezTo>
                <a:cubicBezTo>
                  <a:pt x="3463621" y="357103"/>
                  <a:pt x="3454583" y="363048"/>
                  <a:pt x="3444448" y="364607"/>
                </a:cubicBezTo>
                <a:cubicBezTo>
                  <a:pt x="3383273" y="374019"/>
                  <a:pt x="3239599" y="381058"/>
                  <a:pt x="3191529" y="384062"/>
                </a:cubicBezTo>
                <a:cubicBezTo>
                  <a:pt x="3064542" y="368190"/>
                  <a:pt x="3157429" y="382970"/>
                  <a:pt x="3074797" y="364607"/>
                </a:cubicBezTo>
                <a:cubicBezTo>
                  <a:pt x="3058657" y="361020"/>
                  <a:pt x="3042110" y="359229"/>
                  <a:pt x="3026159" y="354879"/>
                </a:cubicBezTo>
                <a:cubicBezTo>
                  <a:pt x="3006374" y="349483"/>
                  <a:pt x="2987688" y="340398"/>
                  <a:pt x="2967793" y="335424"/>
                </a:cubicBezTo>
                <a:cubicBezTo>
                  <a:pt x="2845322" y="304807"/>
                  <a:pt x="2935168" y="325070"/>
                  <a:pt x="2831606" y="306241"/>
                </a:cubicBezTo>
                <a:cubicBezTo>
                  <a:pt x="2729653" y="287704"/>
                  <a:pt x="2831519" y="305528"/>
                  <a:pt x="2744057" y="286786"/>
                </a:cubicBezTo>
                <a:cubicBezTo>
                  <a:pt x="2711723" y="279857"/>
                  <a:pt x="2646780" y="267331"/>
                  <a:pt x="2646780" y="267331"/>
                </a:cubicBezTo>
                <a:cubicBezTo>
                  <a:pt x="2620840" y="254361"/>
                  <a:pt x="2597095" y="235454"/>
                  <a:pt x="2568959" y="228420"/>
                </a:cubicBezTo>
                <a:cubicBezTo>
                  <a:pt x="2555989" y="225177"/>
                  <a:pt x="2542389" y="223834"/>
                  <a:pt x="2530048" y="218692"/>
                </a:cubicBezTo>
                <a:cubicBezTo>
                  <a:pt x="2503277" y="207537"/>
                  <a:pt x="2479155" y="190553"/>
                  <a:pt x="2452227" y="179782"/>
                </a:cubicBezTo>
                <a:cubicBezTo>
                  <a:pt x="2436014" y="173297"/>
                  <a:pt x="2419546" y="167418"/>
                  <a:pt x="2403589" y="160326"/>
                </a:cubicBezTo>
                <a:cubicBezTo>
                  <a:pt x="2361142" y="141460"/>
                  <a:pt x="2357495" y="131653"/>
                  <a:pt x="2306312" y="121416"/>
                </a:cubicBezTo>
                <a:cubicBezTo>
                  <a:pt x="2290099" y="118173"/>
                  <a:pt x="2273714" y="115698"/>
                  <a:pt x="2257674" y="111688"/>
                </a:cubicBezTo>
                <a:cubicBezTo>
                  <a:pt x="2247726" y="109201"/>
                  <a:pt x="2238350" y="104777"/>
                  <a:pt x="2228491" y="101960"/>
                </a:cubicBezTo>
                <a:cubicBezTo>
                  <a:pt x="2215636" y="98287"/>
                  <a:pt x="2202631" y="95133"/>
                  <a:pt x="2189580" y="92233"/>
                </a:cubicBezTo>
                <a:cubicBezTo>
                  <a:pt x="2144445" y="82203"/>
                  <a:pt x="2143549" y="84639"/>
                  <a:pt x="2102031" y="72777"/>
                </a:cubicBezTo>
                <a:cubicBezTo>
                  <a:pt x="2092172" y="69960"/>
                  <a:pt x="2082874" y="65198"/>
                  <a:pt x="2072848" y="63050"/>
                </a:cubicBezTo>
                <a:cubicBezTo>
                  <a:pt x="1936076" y="33742"/>
                  <a:pt x="2004735" y="51823"/>
                  <a:pt x="1888023" y="33867"/>
                </a:cubicBezTo>
                <a:cubicBezTo>
                  <a:pt x="1871681" y="31353"/>
                  <a:pt x="1855694" y="26857"/>
                  <a:pt x="1839385" y="24139"/>
                </a:cubicBezTo>
                <a:cubicBezTo>
                  <a:pt x="1694557" y="0"/>
                  <a:pt x="1837304" y="27613"/>
                  <a:pt x="1722653" y="4684"/>
                </a:cubicBezTo>
                <a:cubicBezTo>
                  <a:pt x="1677257" y="7926"/>
                  <a:pt x="1631727" y="9647"/>
                  <a:pt x="1586466" y="14411"/>
                </a:cubicBezTo>
                <a:cubicBezTo>
                  <a:pt x="1539491" y="19356"/>
                  <a:pt x="1546245" y="23124"/>
                  <a:pt x="1508644" y="33867"/>
                </a:cubicBezTo>
                <a:cubicBezTo>
                  <a:pt x="1423142" y="58296"/>
                  <a:pt x="1510522" y="29997"/>
                  <a:pt x="1440551" y="53322"/>
                </a:cubicBezTo>
                <a:cubicBezTo>
                  <a:pt x="1409299" y="84572"/>
                  <a:pt x="1433407" y="67138"/>
                  <a:pt x="1382185" y="82505"/>
                </a:cubicBezTo>
                <a:cubicBezTo>
                  <a:pt x="1362542" y="88398"/>
                  <a:pt x="1323819" y="101960"/>
                  <a:pt x="1323819" y="101960"/>
                </a:cubicBezTo>
                <a:cubicBezTo>
                  <a:pt x="1281965" y="143814"/>
                  <a:pt x="1329210" y="100671"/>
                  <a:pt x="1245997" y="150599"/>
                </a:cubicBezTo>
                <a:cubicBezTo>
                  <a:pt x="1172384" y="194767"/>
                  <a:pt x="1239228" y="169069"/>
                  <a:pt x="1177904" y="189509"/>
                </a:cubicBezTo>
                <a:cubicBezTo>
                  <a:pt x="1111672" y="255741"/>
                  <a:pt x="1215166" y="154791"/>
                  <a:pt x="1129266" y="228420"/>
                </a:cubicBezTo>
                <a:cubicBezTo>
                  <a:pt x="1115339" y="240357"/>
                  <a:pt x="1103325" y="254361"/>
                  <a:pt x="1090355" y="267331"/>
                </a:cubicBezTo>
                <a:cubicBezTo>
                  <a:pt x="1080627" y="277059"/>
                  <a:pt x="1068803" y="285068"/>
                  <a:pt x="1061172" y="296514"/>
                </a:cubicBezTo>
                <a:cubicBezTo>
                  <a:pt x="1052336" y="309768"/>
                  <a:pt x="1037662" y="335912"/>
                  <a:pt x="1022261" y="345152"/>
                </a:cubicBezTo>
                <a:cubicBezTo>
                  <a:pt x="1013468" y="350427"/>
                  <a:pt x="1002806" y="351637"/>
                  <a:pt x="993078" y="354879"/>
                </a:cubicBezTo>
                <a:cubicBezTo>
                  <a:pt x="921201" y="426760"/>
                  <a:pt x="1032827" y="320929"/>
                  <a:pt x="944440" y="384062"/>
                </a:cubicBezTo>
                <a:cubicBezTo>
                  <a:pt x="910188" y="408528"/>
                  <a:pt x="902286" y="434322"/>
                  <a:pt x="876346" y="45215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He was stuck to catch the criminal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1 1"/>
          <p:cNvSpPr/>
          <p:nvPr/>
        </p:nvSpPr>
        <p:spPr>
          <a:xfrm>
            <a:off x="5687616" y="1628800"/>
            <a:ext cx="3456384" cy="1440160"/>
          </a:xfrm>
          <a:prstGeom prst="borderCallout1">
            <a:avLst>
              <a:gd name="adj1" fmla="val -16965"/>
              <a:gd name="adj2" fmla="val 50089"/>
              <a:gd name="adj3" fmla="val 182607"/>
              <a:gd name="adj4" fmla="val -1653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How dose he know if he can handle 100 polices in 25  seconds will he win or lose?</a:t>
            </a:r>
            <a:endParaRPr lang="en-GB" dirty="0"/>
          </a:p>
        </p:txBody>
      </p:sp>
      <p:pic>
        <p:nvPicPr>
          <p:cNvPr id="3" name="Picture 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36912"/>
            <a:ext cx="1219200" cy="1219200"/>
          </a:xfrm>
          <a:prstGeom prst="rect">
            <a:avLst/>
          </a:prstGeom>
          <a:noFill/>
        </p:spPr>
      </p:pic>
      <p:pic>
        <p:nvPicPr>
          <p:cNvPr id="4" name="Picture 9" descr="C:\Users\Julie\AppData\Local\Microsoft\Windows\Temporary Internet Files\Content.IE5\UT1GVTTF\MM90028299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404664"/>
            <a:ext cx="1043608" cy="1219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347864" y="6488668"/>
            <a:ext cx="244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 criminal was scared</a:t>
            </a:r>
            <a:endParaRPr lang="en-GB" dirty="0"/>
          </a:p>
        </p:txBody>
      </p:sp>
      <p:sp>
        <p:nvSpPr>
          <p:cNvPr id="6" name="Rectangular Callout 5"/>
          <p:cNvSpPr/>
          <p:nvPr/>
        </p:nvSpPr>
        <p:spPr>
          <a:xfrm>
            <a:off x="755576" y="1556792"/>
            <a:ext cx="1872208" cy="93610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You are coming here right now or I bring more polices</a:t>
            </a:r>
            <a:endParaRPr lang="en-GB" dirty="0"/>
          </a:p>
        </p:txBody>
      </p:sp>
      <p:sp>
        <p:nvSpPr>
          <p:cNvPr id="7" name="Double Wave 6"/>
          <p:cNvSpPr/>
          <p:nvPr/>
        </p:nvSpPr>
        <p:spPr>
          <a:xfrm>
            <a:off x="7236296" y="404664"/>
            <a:ext cx="1008112" cy="404664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Still no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5896" y="6488668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Then there were many</a:t>
            </a:r>
            <a:endParaRPr lang="en-GB" dirty="0"/>
          </a:p>
        </p:txBody>
      </p:sp>
      <p:pic>
        <p:nvPicPr>
          <p:cNvPr id="4" name="Picture 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1219200" cy="1219200"/>
          </a:xfrm>
          <a:prstGeom prst="rect">
            <a:avLst/>
          </a:prstGeom>
          <a:noFill/>
        </p:spPr>
      </p:pic>
      <p:pic>
        <p:nvPicPr>
          <p:cNvPr id="5" name="Picture 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44824"/>
            <a:ext cx="1219200" cy="1219200"/>
          </a:xfrm>
          <a:prstGeom prst="rect">
            <a:avLst/>
          </a:prstGeom>
          <a:noFill/>
        </p:spPr>
      </p:pic>
      <p:pic>
        <p:nvPicPr>
          <p:cNvPr id="6" name="Picture 5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1219200" cy="1219200"/>
          </a:xfrm>
          <a:prstGeom prst="rect">
            <a:avLst/>
          </a:prstGeom>
          <a:noFill/>
        </p:spPr>
      </p:pic>
      <p:pic>
        <p:nvPicPr>
          <p:cNvPr id="7" name="Picture 6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221088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7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085184"/>
            <a:ext cx="1219200" cy="1219200"/>
          </a:xfrm>
          <a:prstGeom prst="rect">
            <a:avLst/>
          </a:prstGeom>
          <a:noFill/>
        </p:spPr>
      </p:pic>
      <p:pic>
        <p:nvPicPr>
          <p:cNvPr id="9" name="Picture 8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-99392"/>
            <a:ext cx="1219200" cy="1219200"/>
          </a:xfrm>
          <a:prstGeom prst="rect">
            <a:avLst/>
          </a:prstGeom>
          <a:noFill/>
        </p:spPr>
      </p:pic>
      <p:pic>
        <p:nvPicPr>
          <p:cNvPr id="10" name="Picture 9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04664"/>
            <a:ext cx="1219200" cy="1219200"/>
          </a:xfrm>
          <a:prstGeom prst="rect">
            <a:avLst/>
          </a:prstGeom>
          <a:noFill/>
        </p:spPr>
      </p:pic>
      <p:pic>
        <p:nvPicPr>
          <p:cNvPr id="11" name="Picture 10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628800"/>
            <a:ext cx="1219200" cy="1219200"/>
          </a:xfrm>
          <a:prstGeom prst="rect">
            <a:avLst/>
          </a:prstGeom>
          <a:noFill/>
        </p:spPr>
      </p:pic>
      <p:pic>
        <p:nvPicPr>
          <p:cNvPr id="12" name="Picture 11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852936"/>
            <a:ext cx="1219200" cy="1219200"/>
          </a:xfrm>
          <a:prstGeom prst="rect">
            <a:avLst/>
          </a:prstGeom>
          <a:noFill/>
        </p:spPr>
      </p:pic>
      <p:pic>
        <p:nvPicPr>
          <p:cNvPr id="13" name="Picture 12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933056"/>
            <a:ext cx="1219200" cy="1219200"/>
          </a:xfrm>
          <a:prstGeom prst="rect">
            <a:avLst/>
          </a:prstGeom>
          <a:noFill/>
        </p:spPr>
      </p:pic>
      <p:pic>
        <p:nvPicPr>
          <p:cNvPr id="14" name="Picture 13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797152"/>
            <a:ext cx="1219200" cy="1219200"/>
          </a:xfrm>
          <a:prstGeom prst="rect">
            <a:avLst/>
          </a:prstGeom>
          <a:noFill/>
        </p:spPr>
      </p:pic>
      <p:pic>
        <p:nvPicPr>
          <p:cNvPr id="15" name="Picture 1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052736"/>
            <a:ext cx="1219200" cy="1219200"/>
          </a:xfrm>
          <a:prstGeom prst="rect">
            <a:avLst/>
          </a:prstGeom>
          <a:noFill/>
        </p:spPr>
      </p:pic>
      <p:pic>
        <p:nvPicPr>
          <p:cNvPr id="16" name="Picture 15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276872"/>
            <a:ext cx="1219200" cy="1219200"/>
          </a:xfrm>
          <a:prstGeom prst="rect">
            <a:avLst/>
          </a:prstGeom>
          <a:noFill/>
        </p:spPr>
      </p:pic>
      <p:pic>
        <p:nvPicPr>
          <p:cNvPr id="17" name="Picture 16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501008"/>
            <a:ext cx="1219200" cy="1219200"/>
          </a:xfrm>
          <a:prstGeom prst="rect">
            <a:avLst/>
          </a:prstGeom>
          <a:noFill/>
        </p:spPr>
      </p:pic>
      <p:pic>
        <p:nvPicPr>
          <p:cNvPr id="18" name="Picture 17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437112"/>
            <a:ext cx="1219200" cy="1219200"/>
          </a:xfrm>
          <a:prstGeom prst="rect">
            <a:avLst/>
          </a:prstGeom>
          <a:noFill/>
        </p:spPr>
      </p:pic>
      <p:pic>
        <p:nvPicPr>
          <p:cNvPr id="19" name="Picture 18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772816"/>
            <a:ext cx="1219200" cy="1219200"/>
          </a:xfrm>
          <a:prstGeom prst="rect">
            <a:avLst/>
          </a:prstGeom>
          <a:noFill/>
        </p:spPr>
      </p:pic>
      <p:pic>
        <p:nvPicPr>
          <p:cNvPr id="20" name="Picture 19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852936"/>
            <a:ext cx="1219200" cy="1219200"/>
          </a:xfrm>
          <a:prstGeom prst="rect">
            <a:avLst/>
          </a:prstGeom>
          <a:noFill/>
        </p:spPr>
      </p:pic>
      <p:pic>
        <p:nvPicPr>
          <p:cNvPr id="21" name="Picture 20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01008"/>
            <a:ext cx="1219200" cy="1219200"/>
          </a:xfrm>
          <a:prstGeom prst="rect">
            <a:avLst/>
          </a:prstGeom>
          <a:noFill/>
        </p:spPr>
      </p:pic>
      <p:pic>
        <p:nvPicPr>
          <p:cNvPr id="22" name="Picture 21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933056"/>
            <a:ext cx="1219200" cy="1219200"/>
          </a:xfrm>
          <a:prstGeom prst="rect">
            <a:avLst/>
          </a:prstGeom>
          <a:noFill/>
        </p:spPr>
      </p:pic>
      <p:pic>
        <p:nvPicPr>
          <p:cNvPr id="23" name="Picture 22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420888"/>
            <a:ext cx="1219200" cy="1219200"/>
          </a:xfrm>
          <a:prstGeom prst="rect">
            <a:avLst/>
          </a:prstGeom>
          <a:noFill/>
        </p:spPr>
      </p:pic>
      <p:pic>
        <p:nvPicPr>
          <p:cNvPr id="24" name="Picture 23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140968"/>
            <a:ext cx="1219200" cy="1219200"/>
          </a:xfrm>
          <a:prstGeom prst="rect">
            <a:avLst/>
          </a:prstGeom>
          <a:noFill/>
        </p:spPr>
      </p:pic>
      <p:pic>
        <p:nvPicPr>
          <p:cNvPr id="25" name="Picture 24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80928"/>
            <a:ext cx="1219200" cy="1219200"/>
          </a:xfrm>
          <a:prstGeom prst="rect">
            <a:avLst/>
          </a:prstGeom>
          <a:noFill/>
        </p:spPr>
      </p:pic>
      <p:pic>
        <p:nvPicPr>
          <p:cNvPr id="26" name="Picture 9" descr="C:\Users\Julie\AppData\Local\Microsoft\Windows\Temporary Internet Files\Content.IE5\UT1GVTTF\MM900282993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221088"/>
            <a:ext cx="1043608" cy="1219200"/>
          </a:xfrm>
          <a:prstGeom prst="rect">
            <a:avLst/>
          </a:prstGeom>
          <a:noFill/>
        </p:spPr>
      </p:pic>
      <p:sp>
        <p:nvSpPr>
          <p:cNvPr id="27" name="Rectangular Callout 26"/>
          <p:cNvSpPr/>
          <p:nvPr/>
        </p:nvSpPr>
        <p:spPr>
          <a:xfrm>
            <a:off x="4211960" y="548680"/>
            <a:ext cx="4248472" cy="2016224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Told you did not listen you were going to be asked some questions to us encase you did steal</a:t>
            </a:r>
            <a:endParaRPr lang="en-GB" dirty="0"/>
          </a:p>
        </p:txBody>
      </p:sp>
      <p:sp>
        <p:nvSpPr>
          <p:cNvPr id="28" name="Line Callout 1 27"/>
          <p:cNvSpPr/>
          <p:nvPr/>
        </p:nvSpPr>
        <p:spPr>
          <a:xfrm>
            <a:off x="6804248" y="2564904"/>
            <a:ext cx="2016224" cy="1656184"/>
          </a:xfrm>
          <a:prstGeom prst="borderCallout1">
            <a:avLst>
              <a:gd name="adj1" fmla="val -804"/>
              <a:gd name="adj2" fmla="val 643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 did not know that</a:t>
            </a:r>
          </a:p>
          <a:p>
            <a:pPr algn="ctr"/>
            <a:r>
              <a:rPr lang="en-GB" dirty="0" err="1" smtClean="0"/>
              <a:t>soooorrrry</a:t>
            </a:r>
            <a:endParaRPr lang="en-GB" dirty="0"/>
          </a:p>
        </p:txBody>
      </p:sp>
      <p:sp>
        <p:nvSpPr>
          <p:cNvPr id="29" name="Line Callout 1 28"/>
          <p:cNvSpPr/>
          <p:nvPr/>
        </p:nvSpPr>
        <p:spPr>
          <a:xfrm>
            <a:off x="8388424" y="5157192"/>
            <a:ext cx="216024" cy="1584176"/>
          </a:xfrm>
          <a:prstGeom prst="borderCallout1">
            <a:avLst>
              <a:gd name="adj1" fmla="val 18750"/>
              <a:gd name="adj2" fmla="val -8333"/>
              <a:gd name="adj3" fmla="val 81235"/>
              <a:gd name="adj4" fmla="val -7349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ine Callout 1 29"/>
          <p:cNvSpPr/>
          <p:nvPr/>
        </p:nvSpPr>
        <p:spPr>
          <a:xfrm>
            <a:off x="6732240" y="5877272"/>
            <a:ext cx="1656184" cy="864096"/>
          </a:xfrm>
          <a:prstGeom prst="borderCallout1">
            <a:avLst>
              <a:gd name="adj1" fmla="val 18750"/>
              <a:gd name="adj2" fmla="val -8333"/>
              <a:gd name="adj3" fmla="val -167486"/>
              <a:gd name="adj4" fmla="val -435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criminal was confused and struggled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2" descr="C:\Users\Julie\AppData\Local\Microsoft\Windows\Temporary Internet Files\Content.IE5\NRS2W5YV\MM90028303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429000"/>
            <a:ext cx="1867272" cy="1867272"/>
          </a:xfrm>
          <a:prstGeom prst="rect">
            <a:avLst/>
          </a:prstGeom>
          <a:noFill/>
        </p:spPr>
      </p:pic>
      <p:pic>
        <p:nvPicPr>
          <p:cNvPr id="17410" name="Picture 2" descr="C:\Users\Julie\AppData\Local\Microsoft\Windows\Temporary Internet Files\Content.IE5\5ZZLH36S\MM900282993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627784" y="3573016"/>
            <a:ext cx="1584176" cy="151216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444208" y="836712"/>
            <a:ext cx="1152128" cy="602128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39552" y="2780928"/>
            <a:ext cx="16561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What's that in your hand then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203848" y="3068960"/>
            <a:ext cx="21602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 </a:t>
            </a:r>
            <a:r>
              <a:rPr lang="en-GB" dirty="0" err="1" smtClean="0"/>
              <a:t>no</a:t>
            </a:r>
            <a:r>
              <a:rPr lang="en-GB" dirty="0" smtClean="0"/>
              <a:t> I didn’t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Julie\AppData\Local\Microsoft\Windows\Temporary Internet Files\Content.IE5\ZRUK665T\MM90028376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780928"/>
            <a:ext cx="2350341" cy="2448272"/>
          </a:xfrm>
          <a:prstGeom prst="rect">
            <a:avLst/>
          </a:prstGeom>
          <a:noFill/>
        </p:spPr>
      </p:pic>
      <p:pic>
        <p:nvPicPr>
          <p:cNvPr id="18436" name="Picture 4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3573016"/>
            <a:ext cx="1219200" cy="1219200"/>
          </a:xfrm>
          <a:prstGeom prst="rect">
            <a:avLst/>
          </a:prstGeom>
          <a:noFill/>
        </p:spPr>
      </p:pic>
      <p:pic>
        <p:nvPicPr>
          <p:cNvPr id="18437" name="Picture 5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437112"/>
            <a:ext cx="1219200" cy="1219200"/>
          </a:xfrm>
          <a:prstGeom prst="rect">
            <a:avLst/>
          </a:prstGeom>
          <a:noFill/>
        </p:spPr>
      </p:pic>
      <p:pic>
        <p:nvPicPr>
          <p:cNvPr id="18438" name="Picture 6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581128"/>
            <a:ext cx="1219200" cy="1219200"/>
          </a:xfrm>
          <a:prstGeom prst="rect">
            <a:avLst/>
          </a:prstGeom>
          <a:noFill/>
        </p:spPr>
      </p:pic>
      <p:pic>
        <p:nvPicPr>
          <p:cNvPr id="18439" name="Picture 7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653136"/>
            <a:ext cx="1219200" cy="1219200"/>
          </a:xfrm>
          <a:prstGeom prst="rect">
            <a:avLst/>
          </a:prstGeom>
          <a:noFill/>
        </p:spPr>
      </p:pic>
      <p:pic>
        <p:nvPicPr>
          <p:cNvPr id="18440" name="Picture 8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789040"/>
            <a:ext cx="1219200" cy="1219200"/>
          </a:xfrm>
          <a:prstGeom prst="rect">
            <a:avLst/>
          </a:prstGeom>
          <a:noFill/>
        </p:spPr>
      </p:pic>
      <p:pic>
        <p:nvPicPr>
          <p:cNvPr id="18441" name="Picture 9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492896"/>
            <a:ext cx="1219200" cy="1219200"/>
          </a:xfrm>
          <a:prstGeom prst="rect">
            <a:avLst/>
          </a:prstGeom>
          <a:noFill/>
        </p:spPr>
      </p:pic>
      <p:pic>
        <p:nvPicPr>
          <p:cNvPr id="18442" name="Picture 10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700808"/>
            <a:ext cx="1219200" cy="1219200"/>
          </a:xfrm>
          <a:prstGeom prst="rect">
            <a:avLst/>
          </a:prstGeom>
          <a:noFill/>
        </p:spPr>
      </p:pic>
      <p:pic>
        <p:nvPicPr>
          <p:cNvPr id="18443" name="Picture 11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268760"/>
            <a:ext cx="1219200" cy="1219200"/>
          </a:xfrm>
          <a:prstGeom prst="rect">
            <a:avLst/>
          </a:prstGeom>
          <a:noFill/>
        </p:spPr>
      </p:pic>
      <p:pic>
        <p:nvPicPr>
          <p:cNvPr id="18444" name="Picture 12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412776"/>
            <a:ext cx="1219200" cy="1219200"/>
          </a:xfrm>
          <a:prstGeom prst="rect">
            <a:avLst/>
          </a:prstGeom>
          <a:noFill/>
        </p:spPr>
      </p:pic>
      <p:pic>
        <p:nvPicPr>
          <p:cNvPr id="18445" name="Picture 13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196752"/>
            <a:ext cx="1219200" cy="1219200"/>
          </a:xfrm>
          <a:prstGeom prst="rect">
            <a:avLst/>
          </a:prstGeom>
          <a:noFill/>
        </p:spPr>
      </p:pic>
      <p:pic>
        <p:nvPicPr>
          <p:cNvPr id="18446" name="Picture 14" descr="C:\Users\Julie\AppData\Local\Microsoft\Windows\Temporary Internet Files\Content.IE5\KGTVKTQU\MM900283031[4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2348880"/>
            <a:ext cx="1219200" cy="121920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0" y="0"/>
            <a:ext cx="1907704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020272" y="0"/>
            <a:ext cx="2123728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434" name="Picture 2" descr="C:\Users\Julie\AppData\Local\Microsoft\Windows\Temporary Internet Files\Content.IE5\5ZZLH36S\MM900282993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492896"/>
            <a:ext cx="2088232" cy="2088232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179512" y="6309320"/>
            <a:ext cx="1676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truth came 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233</Words>
  <Application>Microsoft Office PowerPoint</Application>
  <PresentationFormat>On-screen Show (4:3)</PresentationFormat>
  <Paragraphs>42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Police and criminal story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Police and criminal story</dc:title>
  <dc:creator>Julie</dc:creator>
  <cp:lastModifiedBy>Julie</cp:lastModifiedBy>
  <cp:revision>2</cp:revision>
  <dcterms:created xsi:type="dcterms:W3CDTF">2013-05-24T19:12:01Z</dcterms:created>
  <dcterms:modified xsi:type="dcterms:W3CDTF">2013-05-24T19:30:11Z</dcterms:modified>
</cp:coreProperties>
</file>